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3.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6" r:id="rId1"/>
    <p:sldMasterId id="2147483857" r:id="rId2"/>
    <p:sldMasterId id="2147483858" r:id="rId3"/>
    <p:sldMasterId id="2147483859" r:id="rId4"/>
  </p:sldMasterIdLst>
  <p:notesMasterIdLst>
    <p:notesMasterId r:id="rId7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x="9144000" cy="5143500" type="screen16x9"/>
  <p:notesSz cx="6858000" cy="9144000"/>
  <p:embeddedFontLst>
    <p:embeddedFont>
      <p:font typeface="Calibri" panose="020F0502020204030204" pitchFamily="34" charset="0"/>
      <p:regular r:id="rId78"/>
      <p:bold r:id="rId79"/>
      <p:italic r:id="rId80"/>
      <p:boldItalic r:id="rId81"/>
    </p:embeddedFont>
    <p:embeddedFont>
      <p:font typeface="EB Garamond" panose="020B0604020202020204" charset="0"/>
      <p:regular r:id="rId82"/>
      <p:bold r:id="rId83"/>
      <p:italic r:id="rId84"/>
      <p:boldItalic r:id="rId85"/>
    </p:embeddedFont>
    <p:embeddedFont>
      <p:font typeface="Inconsolata" panose="020B0604020202020204" charset="0"/>
      <p:regular r:id="rId86"/>
      <p:bold r:id="rId87"/>
    </p:embeddedFont>
    <p:embeddedFont>
      <p:font typeface="Roboto" panose="020B0604020202020204" charset="0"/>
      <p:regular r:id="rId88"/>
      <p:bold r:id="rId89"/>
      <p:italic r:id="rId90"/>
      <p:boldItalic r:id="rId91"/>
    </p:embeddedFont>
    <p:embeddedFont>
      <p:font typeface="Roboto Light" panose="020B0604020202020204" charset="0"/>
      <p:regular r:id="rId92"/>
      <p:bold r:id="rId93"/>
      <p:italic r:id="rId94"/>
      <p:boldItalic r:id="rId95"/>
    </p:embeddedFont>
    <p:embeddedFont>
      <p:font typeface="Roboto Medium" panose="020B0604020202020204" charset="0"/>
      <p:regular r:id="rId96"/>
      <p:bold r:id="rId97"/>
      <p:italic r:id="rId98"/>
      <p:boldItalic r:id="rId99"/>
    </p:embeddedFont>
    <p:embeddedFont>
      <p:font typeface="Roboto Mono" panose="020B0604020202020204" charset="0"/>
      <p:regular r:id="rId100"/>
      <p:bold r:id="rId101"/>
      <p:italic r:id="rId102"/>
      <p:boldItalic r:id="rId103"/>
    </p:embeddedFont>
    <p:embeddedFont>
      <p:font typeface="Roboto Thin" panose="020B060402020202020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E15BCA-12DC-4B5F-A342-18815BF03EEB}">
  <a:tblStyle styleId="{F0E15BCA-12DC-4B5F-A342-18815BF03E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0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7.fntdata"/><Relationship Id="rId89"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font" Target="fonts/font30.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2.fntdata"/><Relationship Id="rId87" Type="http://schemas.openxmlformats.org/officeDocument/2006/relationships/font" Target="fonts/font10.fntdata"/><Relationship Id="rId102" Type="http://schemas.openxmlformats.org/officeDocument/2006/relationships/font" Target="fonts/font25.fntdata"/><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5.fntdata"/><Relationship Id="rId90" Type="http://schemas.openxmlformats.org/officeDocument/2006/relationships/font" Target="fonts/font13.fntdata"/><Relationship Id="rId95" Type="http://schemas.openxmlformats.org/officeDocument/2006/relationships/font" Target="fonts/font1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font" Target="fonts/font2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font" Target="fonts/font16.fntdata"/><Relationship Id="rId98"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26.fntdata"/><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2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20.fntdata"/><Relationship Id="rId104" Type="http://schemas.openxmlformats.org/officeDocument/2006/relationships/font" Target="fonts/font27.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ribbble.com/shots/2309065-Connecting-Network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ribbble.com/shots/2242944-TCP-IP-Protoco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7"/>
        <p:cNvGrpSpPr/>
        <p:nvPr/>
      </p:nvGrpSpPr>
      <p:grpSpPr>
        <a:xfrm>
          <a:off x="0" y="0"/>
          <a:ext cx="0" cy="0"/>
          <a:chOff x="0" y="0"/>
          <a:chExt cx="0" cy="0"/>
        </a:xfrm>
      </p:grpSpPr>
      <p:sp>
        <p:nvSpPr>
          <p:cNvPr id="4098" name="Google Shape;4098;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9" name="Google Shape;4099;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3"/>
        <p:cNvGrpSpPr/>
        <p:nvPr/>
      </p:nvGrpSpPr>
      <p:grpSpPr>
        <a:xfrm>
          <a:off x="0" y="0"/>
          <a:ext cx="0" cy="0"/>
          <a:chOff x="0" y="0"/>
          <a:chExt cx="0" cy="0"/>
        </a:xfrm>
      </p:grpSpPr>
      <p:sp>
        <p:nvSpPr>
          <p:cNvPr id="4194" name="Google Shape;4194;g6183067ff9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5" name="Google Shape;4195;g6183067ff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4"/>
        <p:cNvGrpSpPr/>
        <p:nvPr/>
      </p:nvGrpSpPr>
      <p:grpSpPr>
        <a:xfrm>
          <a:off x="0" y="0"/>
          <a:ext cx="0" cy="0"/>
          <a:chOff x="0" y="0"/>
          <a:chExt cx="0" cy="0"/>
        </a:xfrm>
      </p:grpSpPr>
      <p:sp>
        <p:nvSpPr>
          <p:cNvPr id="4205" name="Google Shape;4205;g6183067ff9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6" name="Google Shape;4206;g6183067ff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0"/>
        <p:cNvGrpSpPr/>
        <p:nvPr/>
      </p:nvGrpSpPr>
      <p:grpSpPr>
        <a:xfrm>
          <a:off x="0" y="0"/>
          <a:ext cx="0" cy="0"/>
          <a:chOff x="0" y="0"/>
          <a:chExt cx="0" cy="0"/>
        </a:xfrm>
      </p:grpSpPr>
      <p:sp>
        <p:nvSpPr>
          <p:cNvPr id="4221" name="Google Shape;4221;g6183067ff9_0_1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2" name="Google Shape;4222;g6183067ff9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shutterstock_331435670</a:t>
            </a:r>
            <a:endParaRPr sz="1000" i="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8"/>
        <p:cNvGrpSpPr/>
        <p:nvPr/>
      </p:nvGrpSpPr>
      <p:grpSpPr>
        <a:xfrm>
          <a:off x="0" y="0"/>
          <a:ext cx="0" cy="0"/>
          <a:chOff x="0" y="0"/>
          <a:chExt cx="0" cy="0"/>
        </a:xfrm>
      </p:grpSpPr>
      <p:sp>
        <p:nvSpPr>
          <p:cNvPr id="4229" name="Google Shape;4229;g61f0d74d07_5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0" name="Google Shape;4230;g61f0d74d07_5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4"/>
        <p:cNvGrpSpPr/>
        <p:nvPr/>
      </p:nvGrpSpPr>
      <p:grpSpPr>
        <a:xfrm>
          <a:off x="0" y="0"/>
          <a:ext cx="0" cy="0"/>
          <a:chOff x="0" y="0"/>
          <a:chExt cx="0" cy="0"/>
        </a:xfrm>
      </p:grpSpPr>
      <p:sp>
        <p:nvSpPr>
          <p:cNvPr id="4235" name="Google Shape;4235;g6183067ff9_0_2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6" name="Google Shape;4236;g6183067ff9_0_2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3"/>
        <p:cNvGrpSpPr/>
        <p:nvPr/>
      </p:nvGrpSpPr>
      <p:grpSpPr>
        <a:xfrm>
          <a:off x="0" y="0"/>
          <a:ext cx="0" cy="0"/>
          <a:chOff x="0" y="0"/>
          <a:chExt cx="0" cy="0"/>
        </a:xfrm>
      </p:grpSpPr>
      <p:sp>
        <p:nvSpPr>
          <p:cNvPr id="4244" name="Google Shape;4244;g6183067ff9_0_3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5" name="Google Shape;4245;g6183067ff9_0_3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2"/>
        <p:cNvGrpSpPr/>
        <p:nvPr/>
      </p:nvGrpSpPr>
      <p:grpSpPr>
        <a:xfrm>
          <a:off x="0" y="0"/>
          <a:ext cx="0" cy="0"/>
          <a:chOff x="0" y="0"/>
          <a:chExt cx="0" cy="0"/>
        </a:xfrm>
      </p:grpSpPr>
      <p:sp>
        <p:nvSpPr>
          <p:cNvPr id="4253" name="Google Shape;4253;g81122d191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4" name="Google Shape;4254;g81122d191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8"/>
        <p:cNvGrpSpPr/>
        <p:nvPr/>
      </p:nvGrpSpPr>
      <p:grpSpPr>
        <a:xfrm>
          <a:off x="0" y="0"/>
          <a:ext cx="0" cy="0"/>
          <a:chOff x="0" y="0"/>
          <a:chExt cx="0" cy="0"/>
        </a:xfrm>
      </p:grpSpPr>
      <p:sp>
        <p:nvSpPr>
          <p:cNvPr id="4269" name="Google Shape;4269;g81122d191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0" name="Google Shape;4270;g81122d191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7"/>
        <p:cNvGrpSpPr/>
        <p:nvPr/>
      </p:nvGrpSpPr>
      <p:grpSpPr>
        <a:xfrm>
          <a:off x="0" y="0"/>
          <a:ext cx="0" cy="0"/>
          <a:chOff x="0" y="0"/>
          <a:chExt cx="0" cy="0"/>
        </a:xfrm>
      </p:grpSpPr>
      <p:sp>
        <p:nvSpPr>
          <p:cNvPr id="4288" name="Google Shape;4288;g81122d191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9" name="Google Shape;4289;g81122d191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6"/>
        <p:cNvGrpSpPr/>
        <p:nvPr/>
      </p:nvGrpSpPr>
      <p:grpSpPr>
        <a:xfrm>
          <a:off x="0" y="0"/>
          <a:ext cx="0" cy="0"/>
          <a:chOff x="0" y="0"/>
          <a:chExt cx="0" cy="0"/>
        </a:xfrm>
      </p:grpSpPr>
      <p:sp>
        <p:nvSpPr>
          <p:cNvPr id="4307" name="Google Shape;4307;g6183067ff9_0_3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8" name="Google Shape;4308;g6183067ff9_0_3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shutterstock_523613047</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3"/>
        <p:cNvGrpSpPr/>
        <p:nvPr/>
      </p:nvGrpSpPr>
      <p:grpSpPr>
        <a:xfrm>
          <a:off x="0" y="0"/>
          <a:ext cx="0" cy="0"/>
          <a:chOff x="0" y="0"/>
          <a:chExt cx="0" cy="0"/>
        </a:xfrm>
      </p:grpSpPr>
      <p:sp>
        <p:nvSpPr>
          <p:cNvPr id="4104" name="Google Shape;4104;g6183067ff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5" name="Google Shape;4105;g6183067f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7"/>
        <p:cNvGrpSpPr/>
        <p:nvPr/>
      </p:nvGrpSpPr>
      <p:grpSpPr>
        <a:xfrm>
          <a:off x="0" y="0"/>
          <a:ext cx="0" cy="0"/>
          <a:chOff x="0" y="0"/>
          <a:chExt cx="0" cy="0"/>
        </a:xfrm>
      </p:grpSpPr>
      <p:sp>
        <p:nvSpPr>
          <p:cNvPr id="4318" name="Google Shape;4318;g61f0d74d07_5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9" name="Google Shape;4319;g61f0d74d07_5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4"/>
        <p:cNvGrpSpPr/>
        <p:nvPr/>
      </p:nvGrpSpPr>
      <p:grpSpPr>
        <a:xfrm>
          <a:off x="0" y="0"/>
          <a:ext cx="0" cy="0"/>
          <a:chOff x="0" y="0"/>
          <a:chExt cx="0" cy="0"/>
        </a:xfrm>
      </p:grpSpPr>
      <p:sp>
        <p:nvSpPr>
          <p:cNvPr id="4325" name="Google Shape;4325;g70e6ebf7fd_0_2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6" name="Google Shape;4326;g70e6ebf7fd_0_2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0"/>
        <p:cNvGrpSpPr/>
        <p:nvPr/>
      </p:nvGrpSpPr>
      <p:grpSpPr>
        <a:xfrm>
          <a:off x="0" y="0"/>
          <a:ext cx="0" cy="0"/>
          <a:chOff x="0" y="0"/>
          <a:chExt cx="0" cy="0"/>
        </a:xfrm>
      </p:grpSpPr>
      <p:sp>
        <p:nvSpPr>
          <p:cNvPr id="4331" name="Google Shape;4331;g6183067ff9_0_3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2" name="Google Shape;4332;g6183067ff9_0_3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6"/>
        <p:cNvGrpSpPr/>
        <p:nvPr/>
      </p:nvGrpSpPr>
      <p:grpSpPr>
        <a:xfrm>
          <a:off x="0" y="0"/>
          <a:ext cx="0" cy="0"/>
          <a:chOff x="0" y="0"/>
          <a:chExt cx="0" cy="0"/>
        </a:xfrm>
      </p:grpSpPr>
      <p:sp>
        <p:nvSpPr>
          <p:cNvPr id="4337" name="Google Shape;4337;g6183067ff9_0_3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8" name="Google Shape;4338;g6183067ff9_0_3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shutterstock_126493766</a:t>
            </a:r>
            <a:endParaRPr sz="1000" i="1">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6"/>
        <p:cNvGrpSpPr/>
        <p:nvPr/>
      </p:nvGrpSpPr>
      <p:grpSpPr>
        <a:xfrm>
          <a:off x="0" y="0"/>
          <a:ext cx="0" cy="0"/>
          <a:chOff x="0" y="0"/>
          <a:chExt cx="0" cy="0"/>
        </a:xfrm>
      </p:grpSpPr>
      <p:sp>
        <p:nvSpPr>
          <p:cNvPr id="4347" name="Google Shape;4347;g61f0d74d07_5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8" name="Google Shape;4348;g61f0d74d07_5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shutterstock_290042774</a:t>
            </a:r>
            <a:endParaRPr sz="1000" i="1">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6"/>
        <p:cNvGrpSpPr/>
        <p:nvPr/>
      </p:nvGrpSpPr>
      <p:grpSpPr>
        <a:xfrm>
          <a:off x="0" y="0"/>
          <a:ext cx="0" cy="0"/>
          <a:chOff x="0" y="0"/>
          <a:chExt cx="0" cy="0"/>
        </a:xfrm>
      </p:grpSpPr>
      <p:sp>
        <p:nvSpPr>
          <p:cNvPr id="4357" name="Google Shape;4357;g6183067ff9_0_3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8" name="Google Shape;4358;g6183067ff9_0_3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shutterstock_1299397507</a:t>
            </a:r>
            <a:endParaRPr sz="1000" i="1">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4"/>
        <p:cNvGrpSpPr/>
        <p:nvPr/>
      </p:nvGrpSpPr>
      <p:grpSpPr>
        <a:xfrm>
          <a:off x="0" y="0"/>
          <a:ext cx="0" cy="0"/>
          <a:chOff x="0" y="0"/>
          <a:chExt cx="0" cy="0"/>
        </a:xfrm>
      </p:grpSpPr>
      <p:sp>
        <p:nvSpPr>
          <p:cNvPr id="4365" name="Google Shape;4365;g6183067ff9_0_3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6" name="Google Shape;4366;g6183067ff9_0_3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shutterstock_173113379</a:t>
            </a:r>
            <a:endParaRPr sz="1000" i="1">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5"/>
        <p:cNvGrpSpPr/>
        <p:nvPr/>
      </p:nvGrpSpPr>
      <p:grpSpPr>
        <a:xfrm>
          <a:off x="0" y="0"/>
          <a:ext cx="0" cy="0"/>
          <a:chOff x="0" y="0"/>
          <a:chExt cx="0" cy="0"/>
        </a:xfrm>
      </p:grpSpPr>
      <p:sp>
        <p:nvSpPr>
          <p:cNvPr id="4376" name="Google Shape;4376;g6183067ff9_0_3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7" name="Google Shape;4377;g6183067ff9_0_3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shutterstock_606184016</a:t>
            </a:r>
            <a:endParaRPr sz="1000" i="1">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6"/>
        <p:cNvGrpSpPr/>
        <p:nvPr/>
      </p:nvGrpSpPr>
      <p:grpSpPr>
        <a:xfrm>
          <a:off x="0" y="0"/>
          <a:ext cx="0" cy="0"/>
          <a:chOff x="0" y="0"/>
          <a:chExt cx="0" cy="0"/>
        </a:xfrm>
      </p:grpSpPr>
      <p:sp>
        <p:nvSpPr>
          <p:cNvPr id="4387" name="Google Shape;4387;g6183067ff9_0_3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8" name="Google Shape;4388;g6183067ff9_0_3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9"/>
        <p:cNvGrpSpPr/>
        <p:nvPr/>
      </p:nvGrpSpPr>
      <p:grpSpPr>
        <a:xfrm>
          <a:off x="0" y="0"/>
          <a:ext cx="0" cy="0"/>
          <a:chOff x="0" y="0"/>
          <a:chExt cx="0" cy="0"/>
        </a:xfrm>
      </p:grpSpPr>
      <p:sp>
        <p:nvSpPr>
          <p:cNvPr id="4410" name="Google Shape;4410;g6183067ff9_0_3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1" name="Google Shape;4411;g6183067ff9_0_3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6"/>
        <p:cNvGrpSpPr/>
        <p:nvPr/>
      </p:nvGrpSpPr>
      <p:grpSpPr>
        <a:xfrm>
          <a:off x="0" y="0"/>
          <a:ext cx="0" cy="0"/>
          <a:chOff x="0" y="0"/>
          <a:chExt cx="0" cy="0"/>
        </a:xfrm>
      </p:grpSpPr>
      <p:sp>
        <p:nvSpPr>
          <p:cNvPr id="4117" name="Google Shape;4117;g4789b2c72f_0_6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8" name="Google Shape;4118;g4789b2c72f_0_6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6"/>
        <p:cNvGrpSpPr/>
        <p:nvPr/>
      </p:nvGrpSpPr>
      <p:grpSpPr>
        <a:xfrm>
          <a:off x="0" y="0"/>
          <a:ext cx="0" cy="0"/>
          <a:chOff x="0" y="0"/>
          <a:chExt cx="0" cy="0"/>
        </a:xfrm>
      </p:grpSpPr>
      <p:sp>
        <p:nvSpPr>
          <p:cNvPr id="4417" name="Google Shape;4417;g6183067ff9_0_3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8" name="Google Shape;4418;g6183067ff9_0_3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3"/>
        <p:cNvGrpSpPr/>
        <p:nvPr/>
      </p:nvGrpSpPr>
      <p:grpSpPr>
        <a:xfrm>
          <a:off x="0" y="0"/>
          <a:ext cx="0" cy="0"/>
          <a:chOff x="0" y="0"/>
          <a:chExt cx="0" cy="0"/>
        </a:xfrm>
      </p:grpSpPr>
      <p:sp>
        <p:nvSpPr>
          <p:cNvPr id="4424" name="Google Shape;4424;g6183067ff9_0_3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5" name="Google Shape;4425;g6183067ff9_0_3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 Shutterstock ID: 1041783286</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61f0d74d07_5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61f0d74d07_5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0"/>
        <p:cNvGrpSpPr/>
        <p:nvPr/>
      </p:nvGrpSpPr>
      <p:grpSpPr>
        <a:xfrm>
          <a:off x="0" y="0"/>
          <a:ext cx="0" cy="0"/>
          <a:chOff x="0" y="0"/>
          <a:chExt cx="0" cy="0"/>
        </a:xfrm>
      </p:grpSpPr>
      <p:sp>
        <p:nvSpPr>
          <p:cNvPr id="4451" name="Google Shape;4451;g70e881a87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2" name="Google Shape;4452;g70e881a87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6"/>
        <p:cNvGrpSpPr/>
        <p:nvPr/>
      </p:nvGrpSpPr>
      <p:grpSpPr>
        <a:xfrm>
          <a:off x="0" y="0"/>
          <a:ext cx="0" cy="0"/>
          <a:chOff x="0" y="0"/>
          <a:chExt cx="0" cy="0"/>
        </a:xfrm>
      </p:grpSpPr>
      <p:sp>
        <p:nvSpPr>
          <p:cNvPr id="4457" name="Google Shape;4457;g6183067ff9_0_5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8" name="Google Shape;4458;g6183067ff9_0_5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2"/>
        <p:cNvGrpSpPr/>
        <p:nvPr/>
      </p:nvGrpSpPr>
      <p:grpSpPr>
        <a:xfrm>
          <a:off x="0" y="0"/>
          <a:ext cx="0" cy="0"/>
          <a:chOff x="0" y="0"/>
          <a:chExt cx="0" cy="0"/>
        </a:xfrm>
      </p:grpSpPr>
      <p:sp>
        <p:nvSpPr>
          <p:cNvPr id="4463" name="Google Shape;4463;g6183067ff9_0_5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4" name="Google Shape;4464;g6183067ff9_0_5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8"/>
        <p:cNvGrpSpPr/>
        <p:nvPr/>
      </p:nvGrpSpPr>
      <p:grpSpPr>
        <a:xfrm>
          <a:off x="0" y="0"/>
          <a:ext cx="0" cy="0"/>
          <a:chOff x="0" y="0"/>
          <a:chExt cx="0" cy="0"/>
        </a:xfrm>
      </p:grpSpPr>
      <p:sp>
        <p:nvSpPr>
          <p:cNvPr id="4469" name="Google Shape;4469;g6183067ff9_0_54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0" name="Google Shape;4470;g6183067ff9_0_5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AdobeStock_256668210</a:t>
            </a:r>
            <a:endParaRPr sz="1000"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6"/>
        <p:cNvGrpSpPr/>
        <p:nvPr/>
      </p:nvGrpSpPr>
      <p:grpSpPr>
        <a:xfrm>
          <a:off x="0" y="0"/>
          <a:ext cx="0" cy="0"/>
          <a:chOff x="0" y="0"/>
          <a:chExt cx="0" cy="0"/>
        </a:xfrm>
      </p:grpSpPr>
      <p:sp>
        <p:nvSpPr>
          <p:cNvPr id="4477" name="Google Shape;4477;g6183067ff9_0_5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8" name="Google Shape;4478;g6183067ff9_0_5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6"/>
        <p:cNvGrpSpPr/>
        <p:nvPr/>
      </p:nvGrpSpPr>
      <p:grpSpPr>
        <a:xfrm>
          <a:off x="0" y="0"/>
          <a:ext cx="0" cy="0"/>
          <a:chOff x="0" y="0"/>
          <a:chExt cx="0" cy="0"/>
        </a:xfrm>
      </p:grpSpPr>
      <p:sp>
        <p:nvSpPr>
          <p:cNvPr id="4487" name="Google Shape;4487;g6183067ff9_0_5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8" name="Google Shape;4488;g6183067ff9_0_5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1"/>
        <p:cNvGrpSpPr/>
        <p:nvPr/>
      </p:nvGrpSpPr>
      <p:grpSpPr>
        <a:xfrm>
          <a:off x="0" y="0"/>
          <a:ext cx="0" cy="0"/>
          <a:chOff x="0" y="0"/>
          <a:chExt cx="0" cy="0"/>
        </a:xfrm>
      </p:grpSpPr>
      <p:sp>
        <p:nvSpPr>
          <p:cNvPr id="4502" name="Google Shape;4502;g6183067ff9_0_5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3" name="Google Shape;4503;g6183067ff9_0_5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2"/>
        <p:cNvGrpSpPr/>
        <p:nvPr/>
      </p:nvGrpSpPr>
      <p:grpSpPr>
        <a:xfrm>
          <a:off x="0" y="0"/>
          <a:ext cx="0" cy="0"/>
          <a:chOff x="0" y="0"/>
          <a:chExt cx="0" cy="0"/>
        </a:xfrm>
      </p:grpSpPr>
      <p:sp>
        <p:nvSpPr>
          <p:cNvPr id="4123" name="Google Shape;4123;g61f0d74d07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4" name="Google Shape;4124;g61f0d74d0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t>
            </a:r>
            <a:r>
              <a:rPr lang="en" sz="1000" i="1" u="sng">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Matthew Butler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6"/>
        <p:cNvGrpSpPr/>
        <p:nvPr/>
      </p:nvGrpSpPr>
      <p:grpSpPr>
        <a:xfrm>
          <a:off x="0" y="0"/>
          <a:ext cx="0" cy="0"/>
          <a:chOff x="0" y="0"/>
          <a:chExt cx="0" cy="0"/>
        </a:xfrm>
      </p:grpSpPr>
      <p:sp>
        <p:nvSpPr>
          <p:cNvPr id="4547" name="Google Shape;4547;g6183067ff9_0_5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8" name="Google Shape;4548;g6183067ff9_0_5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Shutterstock_447377149 (router); shutterstock_74973190 (blue cable); (black cable)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5"/>
        <p:cNvGrpSpPr/>
        <p:nvPr/>
      </p:nvGrpSpPr>
      <p:grpSpPr>
        <a:xfrm>
          <a:off x="0" y="0"/>
          <a:ext cx="0" cy="0"/>
          <a:chOff x="0" y="0"/>
          <a:chExt cx="0" cy="0"/>
        </a:xfrm>
      </p:grpSpPr>
      <p:sp>
        <p:nvSpPr>
          <p:cNvPr id="4566" name="Google Shape;4566;g6183067ff9_0_5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7" name="Google Shape;4567;g6183067ff9_0_5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sources: Shutterstock_447377149 (router, left); Routers, right: AdobeStock_244465090 (top); shutterstock_264840719 (middle); shutterstock_291540545 (bottom); shutterstock_348430685 (icons)</a:t>
            </a:r>
            <a:endParaRPr sz="1000" i="1">
              <a:solidFill>
                <a:schemeClr val="dk1"/>
              </a:solidFill>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6183067ff9_0_5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6183067ff9_0_5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6"/>
        <p:cNvGrpSpPr/>
        <p:nvPr/>
      </p:nvGrpSpPr>
      <p:grpSpPr>
        <a:xfrm>
          <a:off x="0" y="0"/>
          <a:ext cx="0" cy="0"/>
          <a:chOff x="0" y="0"/>
          <a:chExt cx="0" cy="0"/>
        </a:xfrm>
      </p:grpSpPr>
      <p:sp>
        <p:nvSpPr>
          <p:cNvPr id="4607" name="Google Shape;4607;g6183067ff9_0_5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8" name="Google Shape;4608;g6183067ff9_0_5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3"/>
        <p:cNvGrpSpPr/>
        <p:nvPr/>
      </p:nvGrpSpPr>
      <p:grpSpPr>
        <a:xfrm>
          <a:off x="0" y="0"/>
          <a:ext cx="0" cy="0"/>
          <a:chOff x="0" y="0"/>
          <a:chExt cx="0" cy="0"/>
        </a:xfrm>
      </p:grpSpPr>
      <p:sp>
        <p:nvSpPr>
          <p:cNvPr id="4634" name="Google Shape;4634;g6183067ff9_0_5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5" name="Google Shape;4635;g6183067ff9_0_5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0"/>
        <p:cNvGrpSpPr/>
        <p:nvPr/>
      </p:nvGrpSpPr>
      <p:grpSpPr>
        <a:xfrm>
          <a:off x="0" y="0"/>
          <a:ext cx="0" cy="0"/>
          <a:chOff x="0" y="0"/>
          <a:chExt cx="0" cy="0"/>
        </a:xfrm>
      </p:grpSpPr>
      <p:sp>
        <p:nvSpPr>
          <p:cNvPr id="4651" name="Google Shape;4651;g6183067ff9_0_5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2" name="Google Shape;4652;g6183067ff9_0_5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shutterstock_281532896 (locks); shutterstock_749592787 (keys)</a:t>
            </a:r>
            <a:endParaRPr sz="1000" i="1">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6"/>
        <p:cNvGrpSpPr/>
        <p:nvPr/>
      </p:nvGrpSpPr>
      <p:grpSpPr>
        <a:xfrm>
          <a:off x="0" y="0"/>
          <a:ext cx="0" cy="0"/>
          <a:chOff x="0" y="0"/>
          <a:chExt cx="0" cy="0"/>
        </a:xfrm>
      </p:grpSpPr>
      <p:sp>
        <p:nvSpPr>
          <p:cNvPr id="4667" name="Google Shape;4667;g6183067ff9_0_5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8" name="Google Shape;4668;g6183067ff9_0_5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sources: shutterstock_697523956</a:t>
            </a:r>
            <a:endParaRPr sz="1000" i="1">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6"/>
        <p:cNvGrpSpPr/>
        <p:nvPr/>
      </p:nvGrpSpPr>
      <p:grpSpPr>
        <a:xfrm>
          <a:off x="0" y="0"/>
          <a:ext cx="0" cy="0"/>
          <a:chOff x="0" y="0"/>
          <a:chExt cx="0" cy="0"/>
        </a:xfrm>
      </p:grpSpPr>
      <p:sp>
        <p:nvSpPr>
          <p:cNvPr id="4687" name="Google Shape;4687;g6183067ff9_0_5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8" name="Google Shape;4688;g6183067ff9_0_5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9"/>
        <p:cNvGrpSpPr/>
        <p:nvPr/>
      </p:nvGrpSpPr>
      <p:grpSpPr>
        <a:xfrm>
          <a:off x="0" y="0"/>
          <a:ext cx="0" cy="0"/>
          <a:chOff x="0" y="0"/>
          <a:chExt cx="0" cy="0"/>
        </a:xfrm>
      </p:grpSpPr>
      <p:sp>
        <p:nvSpPr>
          <p:cNvPr id="4720" name="Google Shape;4720;g61b18f4554_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1" name="Google Shape;4721;g61b18f4554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1"/>
        <p:cNvGrpSpPr/>
        <p:nvPr/>
      </p:nvGrpSpPr>
      <p:grpSpPr>
        <a:xfrm>
          <a:off x="0" y="0"/>
          <a:ext cx="0" cy="0"/>
          <a:chOff x="0" y="0"/>
          <a:chExt cx="0" cy="0"/>
        </a:xfrm>
      </p:grpSpPr>
      <p:sp>
        <p:nvSpPr>
          <p:cNvPr id="4752" name="Google Shape;4752;g6183067ff9_0_57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3" name="Google Shape;4753;g6183067ff9_0_5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0"/>
        <p:cNvGrpSpPr/>
        <p:nvPr/>
      </p:nvGrpSpPr>
      <p:grpSpPr>
        <a:xfrm>
          <a:off x="0" y="0"/>
          <a:ext cx="0" cy="0"/>
          <a:chOff x="0" y="0"/>
          <a:chExt cx="0" cy="0"/>
        </a:xfrm>
      </p:grpSpPr>
      <p:sp>
        <p:nvSpPr>
          <p:cNvPr id="4131" name="Google Shape;4131;g6183067ff9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2" name="Google Shape;4132;g6183067ff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shutterstock_778697080</a:t>
            </a:r>
            <a:endParaRPr sz="1000" i="1">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2"/>
        <p:cNvGrpSpPr/>
        <p:nvPr/>
      </p:nvGrpSpPr>
      <p:grpSpPr>
        <a:xfrm>
          <a:off x="0" y="0"/>
          <a:ext cx="0" cy="0"/>
          <a:chOff x="0" y="0"/>
          <a:chExt cx="0" cy="0"/>
        </a:xfrm>
      </p:grpSpPr>
      <p:sp>
        <p:nvSpPr>
          <p:cNvPr id="4783" name="Google Shape;4783;g61b18f4554_2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4" name="Google Shape;4784;g61b18f4554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5"/>
        <p:cNvGrpSpPr/>
        <p:nvPr/>
      </p:nvGrpSpPr>
      <p:grpSpPr>
        <a:xfrm>
          <a:off x="0" y="0"/>
          <a:ext cx="0" cy="0"/>
          <a:chOff x="0" y="0"/>
          <a:chExt cx="0" cy="0"/>
        </a:xfrm>
      </p:grpSpPr>
      <p:sp>
        <p:nvSpPr>
          <p:cNvPr id="4816" name="Google Shape;4816;g6183067ff9_0_5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7" name="Google Shape;4817;g6183067ff9_0_5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graphic depicts the progression of data from one application to application. As it travels from the source application, it adds additional data to ensure it arrives at the correct destination securely. As it approved the source application, that additional data is removed, ensure that the application only receives the user data that was originally sent.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8"/>
        <p:cNvGrpSpPr/>
        <p:nvPr/>
      </p:nvGrpSpPr>
      <p:grpSpPr>
        <a:xfrm>
          <a:off x="0" y="0"/>
          <a:ext cx="0" cy="0"/>
          <a:chOff x="0" y="0"/>
          <a:chExt cx="0" cy="0"/>
        </a:xfrm>
      </p:grpSpPr>
      <p:sp>
        <p:nvSpPr>
          <p:cNvPr id="4869" name="Google Shape;4869;g6183067ff9_0_78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0" name="Google Shape;4870;g6183067ff9_0_7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6183067ff9_0_8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6183067ff9_0_8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0"/>
        <p:cNvGrpSpPr/>
        <p:nvPr/>
      </p:nvGrpSpPr>
      <p:grpSpPr>
        <a:xfrm>
          <a:off x="0" y="0"/>
          <a:ext cx="0" cy="0"/>
          <a:chOff x="0" y="0"/>
          <a:chExt cx="0" cy="0"/>
        </a:xfrm>
      </p:grpSpPr>
      <p:sp>
        <p:nvSpPr>
          <p:cNvPr id="4901" name="Google Shape;4901;g61f0d74d07_5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2" name="Google Shape;4902;g61f0d74d07_5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7"/>
        <p:cNvGrpSpPr/>
        <p:nvPr/>
      </p:nvGrpSpPr>
      <p:grpSpPr>
        <a:xfrm>
          <a:off x="0" y="0"/>
          <a:ext cx="0" cy="0"/>
          <a:chOff x="0" y="0"/>
          <a:chExt cx="0" cy="0"/>
        </a:xfrm>
      </p:grpSpPr>
      <p:sp>
        <p:nvSpPr>
          <p:cNvPr id="4908" name="Google Shape;4908;g70e881a875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9" name="Google Shape;4909;g70e881a87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3"/>
        <p:cNvGrpSpPr/>
        <p:nvPr/>
      </p:nvGrpSpPr>
      <p:grpSpPr>
        <a:xfrm>
          <a:off x="0" y="0"/>
          <a:ext cx="0" cy="0"/>
          <a:chOff x="0" y="0"/>
          <a:chExt cx="0" cy="0"/>
        </a:xfrm>
      </p:grpSpPr>
      <p:sp>
        <p:nvSpPr>
          <p:cNvPr id="4914" name="Google Shape;4914;g6183067ff9_0_88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5" name="Google Shape;4915;g6183067ff9_0_8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9"/>
        <p:cNvGrpSpPr/>
        <p:nvPr/>
      </p:nvGrpSpPr>
      <p:grpSpPr>
        <a:xfrm>
          <a:off x="0" y="0"/>
          <a:ext cx="0" cy="0"/>
          <a:chOff x="0" y="0"/>
          <a:chExt cx="0" cy="0"/>
        </a:xfrm>
      </p:grpSpPr>
      <p:sp>
        <p:nvSpPr>
          <p:cNvPr id="4920" name="Google Shape;4920;g61f0d74d07_5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1" name="Google Shape;4921;g61f0d74d07_5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5"/>
        <p:cNvGrpSpPr/>
        <p:nvPr/>
      </p:nvGrpSpPr>
      <p:grpSpPr>
        <a:xfrm>
          <a:off x="0" y="0"/>
          <a:ext cx="0" cy="0"/>
          <a:chOff x="0" y="0"/>
          <a:chExt cx="0" cy="0"/>
        </a:xfrm>
      </p:grpSpPr>
      <p:sp>
        <p:nvSpPr>
          <p:cNvPr id="4926" name="Google Shape;4926;g6183067ff9_0_9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7" name="Google Shape;4927;g6183067ff9_0_9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3"/>
        <p:cNvGrpSpPr/>
        <p:nvPr/>
      </p:nvGrpSpPr>
      <p:grpSpPr>
        <a:xfrm>
          <a:off x="0" y="0"/>
          <a:ext cx="0" cy="0"/>
          <a:chOff x="0" y="0"/>
          <a:chExt cx="0" cy="0"/>
        </a:xfrm>
      </p:grpSpPr>
      <p:sp>
        <p:nvSpPr>
          <p:cNvPr id="4934" name="Google Shape;4934;g6183067ff9_0_10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5" name="Google Shape;4935;g6183067ff9_0_10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0"/>
        <p:cNvGrpSpPr/>
        <p:nvPr/>
      </p:nvGrpSpPr>
      <p:grpSpPr>
        <a:xfrm>
          <a:off x="0" y="0"/>
          <a:ext cx="0" cy="0"/>
          <a:chOff x="0" y="0"/>
          <a:chExt cx="0" cy="0"/>
        </a:xfrm>
      </p:grpSpPr>
      <p:sp>
        <p:nvSpPr>
          <p:cNvPr id="4141" name="Google Shape;4141;g61f0d74d07_5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2" name="Google Shape;4142;g61f0d74d07_5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shutterstock_778697080</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9"/>
        <p:cNvGrpSpPr/>
        <p:nvPr/>
      </p:nvGrpSpPr>
      <p:grpSpPr>
        <a:xfrm>
          <a:off x="0" y="0"/>
          <a:ext cx="0" cy="0"/>
          <a:chOff x="0" y="0"/>
          <a:chExt cx="0" cy="0"/>
        </a:xfrm>
      </p:grpSpPr>
      <p:sp>
        <p:nvSpPr>
          <p:cNvPr id="4940" name="Google Shape;4940;g61b18f4554_2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1" name="Google Shape;4941;g61b18f4554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5"/>
        <p:cNvGrpSpPr/>
        <p:nvPr/>
      </p:nvGrpSpPr>
      <p:grpSpPr>
        <a:xfrm>
          <a:off x="0" y="0"/>
          <a:ext cx="0" cy="0"/>
          <a:chOff x="0" y="0"/>
          <a:chExt cx="0" cy="0"/>
        </a:xfrm>
      </p:grpSpPr>
      <p:sp>
        <p:nvSpPr>
          <p:cNvPr id="4946" name="Google Shape;4946;g6183067ff9_0_8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7" name="Google Shape;4947;g6183067ff9_0_8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5"/>
        <p:cNvGrpSpPr/>
        <p:nvPr/>
      </p:nvGrpSpPr>
      <p:grpSpPr>
        <a:xfrm>
          <a:off x="0" y="0"/>
          <a:ext cx="0" cy="0"/>
          <a:chOff x="0" y="0"/>
          <a:chExt cx="0" cy="0"/>
        </a:xfrm>
      </p:grpSpPr>
      <p:sp>
        <p:nvSpPr>
          <p:cNvPr id="4976" name="Google Shape;4976;g61b18f4554_2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7" name="Google Shape;4977;g61b18f4554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Logo is low risk</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6183067ff9_0_109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6183067ff9_0_10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8"/>
        <p:cNvGrpSpPr/>
        <p:nvPr/>
      </p:nvGrpSpPr>
      <p:grpSpPr>
        <a:xfrm>
          <a:off x="0" y="0"/>
          <a:ext cx="0" cy="0"/>
          <a:chOff x="0" y="0"/>
          <a:chExt cx="0" cy="0"/>
        </a:xfrm>
      </p:grpSpPr>
      <p:sp>
        <p:nvSpPr>
          <p:cNvPr id="4999" name="Google Shape;4999;g61b18f4554_2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0" name="Google Shape;5000;g61b18f4554_2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shutterstock_1240165258</a:t>
            </a:r>
            <a:endParaRPr sz="1000" i="1">
              <a:latin typeface="Roboto"/>
              <a:ea typeface="Roboto"/>
              <a:cs typeface="Roboto"/>
              <a:sym typeface="Robo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0"/>
        <p:cNvGrpSpPr/>
        <p:nvPr/>
      </p:nvGrpSpPr>
      <p:grpSpPr>
        <a:xfrm>
          <a:off x="0" y="0"/>
          <a:ext cx="0" cy="0"/>
          <a:chOff x="0" y="0"/>
          <a:chExt cx="0" cy="0"/>
        </a:xfrm>
      </p:grpSpPr>
      <p:sp>
        <p:nvSpPr>
          <p:cNvPr id="5011" name="Google Shape;5011;g61b18f4554_2_2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2" name="Google Shape;5012;g61b18f4554_2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6"/>
        <p:cNvGrpSpPr/>
        <p:nvPr/>
      </p:nvGrpSpPr>
      <p:grpSpPr>
        <a:xfrm>
          <a:off x="0" y="0"/>
          <a:ext cx="0" cy="0"/>
          <a:chOff x="0" y="0"/>
          <a:chExt cx="0" cy="0"/>
        </a:xfrm>
      </p:grpSpPr>
      <p:sp>
        <p:nvSpPr>
          <p:cNvPr id="5017" name="Google Shape;5017;g61f0d74d07_5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8" name="Google Shape;5018;g61f0d74d07_5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3"/>
        <p:cNvGrpSpPr/>
        <p:nvPr/>
      </p:nvGrpSpPr>
      <p:grpSpPr>
        <a:xfrm>
          <a:off x="0" y="0"/>
          <a:ext cx="0" cy="0"/>
          <a:chOff x="0" y="0"/>
          <a:chExt cx="0" cy="0"/>
        </a:xfrm>
      </p:grpSpPr>
      <p:sp>
        <p:nvSpPr>
          <p:cNvPr id="5024" name="Google Shape;5024;g70e881a875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5" name="Google Shape;5025;g70e881a87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9"/>
        <p:cNvGrpSpPr/>
        <p:nvPr/>
      </p:nvGrpSpPr>
      <p:grpSpPr>
        <a:xfrm>
          <a:off x="0" y="0"/>
          <a:ext cx="0" cy="0"/>
          <a:chOff x="0" y="0"/>
          <a:chExt cx="0" cy="0"/>
        </a:xfrm>
      </p:grpSpPr>
      <p:sp>
        <p:nvSpPr>
          <p:cNvPr id="5030" name="Google Shape;5030;g6183067ff9_0_1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1" name="Google Shape;5031;g6183067ff9_0_1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5"/>
        <p:cNvGrpSpPr/>
        <p:nvPr/>
      </p:nvGrpSpPr>
      <p:grpSpPr>
        <a:xfrm>
          <a:off x="0" y="0"/>
          <a:ext cx="0" cy="0"/>
          <a:chOff x="0" y="0"/>
          <a:chExt cx="0" cy="0"/>
        </a:xfrm>
      </p:grpSpPr>
      <p:sp>
        <p:nvSpPr>
          <p:cNvPr id="5046" name="Google Shape;5046;g61b18f4554_2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7" name="Google Shape;5047;g61b18f4554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6"/>
        <p:cNvGrpSpPr/>
        <p:nvPr/>
      </p:nvGrpSpPr>
      <p:grpSpPr>
        <a:xfrm>
          <a:off x="0" y="0"/>
          <a:ext cx="0" cy="0"/>
          <a:chOff x="0" y="0"/>
          <a:chExt cx="0" cy="0"/>
        </a:xfrm>
      </p:grpSpPr>
      <p:sp>
        <p:nvSpPr>
          <p:cNvPr id="4157" name="Google Shape;4157;g6183067ff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8" name="Google Shape;4158;g6183067ff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shutterstock_616290890</a:t>
            </a:r>
            <a:endParaRPr sz="1000" i="1">
              <a:latin typeface="Roboto"/>
              <a:ea typeface="Roboto"/>
              <a:cs typeface="Roboto"/>
              <a:sym typeface="Roboto"/>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1"/>
        <p:cNvGrpSpPr/>
        <p:nvPr/>
      </p:nvGrpSpPr>
      <p:grpSpPr>
        <a:xfrm>
          <a:off x="0" y="0"/>
          <a:ext cx="0" cy="0"/>
          <a:chOff x="0" y="0"/>
          <a:chExt cx="0" cy="0"/>
        </a:xfrm>
      </p:grpSpPr>
      <p:sp>
        <p:nvSpPr>
          <p:cNvPr id="5052" name="Google Shape;5052;g61b18f4554_2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3" name="Google Shape;5053;g61b18f4554_2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8"/>
        <p:cNvGrpSpPr/>
        <p:nvPr/>
      </p:nvGrpSpPr>
      <p:grpSpPr>
        <a:xfrm>
          <a:off x="0" y="0"/>
          <a:ext cx="0" cy="0"/>
          <a:chOff x="0" y="0"/>
          <a:chExt cx="0" cy="0"/>
        </a:xfrm>
      </p:grpSpPr>
      <p:sp>
        <p:nvSpPr>
          <p:cNvPr id="5059" name="Google Shape;5059;g70e881a875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0" name="Google Shape;5060;g70e881a87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4"/>
        <p:cNvGrpSpPr/>
        <p:nvPr/>
      </p:nvGrpSpPr>
      <p:grpSpPr>
        <a:xfrm>
          <a:off x="0" y="0"/>
          <a:ext cx="0" cy="0"/>
          <a:chOff x="0" y="0"/>
          <a:chExt cx="0" cy="0"/>
        </a:xfrm>
      </p:grpSpPr>
      <p:sp>
        <p:nvSpPr>
          <p:cNvPr id="5065" name="Google Shape;5065;g811c5eb32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6" name="Google Shape;5066;g811c5eb3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7"/>
        <p:cNvGrpSpPr/>
        <p:nvPr/>
      </p:nvGrpSpPr>
      <p:grpSpPr>
        <a:xfrm>
          <a:off x="0" y="0"/>
          <a:ext cx="0" cy="0"/>
          <a:chOff x="0" y="0"/>
          <a:chExt cx="0" cy="0"/>
        </a:xfrm>
      </p:grpSpPr>
      <p:sp>
        <p:nvSpPr>
          <p:cNvPr id="4178" name="Google Shape;4178;g61f0d74d07_5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9" name="Google Shape;4179;g61f0d74d07_5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3"/>
        <p:cNvGrpSpPr/>
        <p:nvPr/>
      </p:nvGrpSpPr>
      <p:grpSpPr>
        <a:xfrm>
          <a:off x="0" y="0"/>
          <a:ext cx="0" cy="0"/>
          <a:chOff x="0" y="0"/>
          <a:chExt cx="0" cy="0"/>
        </a:xfrm>
      </p:grpSpPr>
      <p:sp>
        <p:nvSpPr>
          <p:cNvPr id="4184" name="Google Shape;4184;g6183067ff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5" name="Google Shape;4185;g6183067ff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Jake Kemper</a:t>
            </a:r>
            <a:endParaRPr sz="1000" i="1">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8"/>
        <p:cNvGrpSpPr/>
        <p:nvPr/>
      </p:nvGrpSpPr>
      <p:grpSpPr>
        <a:xfrm>
          <a:off x="0" y="0"/>
          <a:ext cx="0" cy="0"/>
          <a:chOff x="0" y="0"/>
          <a:chExt cx="0" cy="0"/>
        </a:xfrm>
      </p:grpSpPr>
      <p:pic>
        <p:nvPicPr>
          <p:cNvPr id="2019" name="Google Shape;2019;p10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0" name="Google Shape;2020;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21" name="Google Shape;2021;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2" name="Google Shape;2022;p10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3" name="Google Shape;2023;p10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4"/>
        <p:cNvGrpSpPr/>
        <p:nvPr/>
      </p:nvGrpSpPr>
      <p:grpSpPr>
        <a:xfrm>
          <a:off x="0" y="0"/>
          <a:ext cx="0" cy="0"/>
          <a:chOff x="0" y="0"/>
          <a:chExt cx="0" cy="0"/>
        </a:xfrm>
      </p:grpSpPr>
      <p:sp>
        <p:nvSpPr>
          <p:cNvPr id="2025" name="Google Shape;2025;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7"/>
        <p:cNvGrpSpPr/>
        <p:nvPr/>
      </p:nvGrpSpPr>
      <p:grpSpPr>
        <a:xfrm>
          <a:off x="0" y="0"/>
          <a:ext cx="0" cy="0"/>
          <a:chOff x="0" y="0"/>
          <a:chExt cx="0" cy="0"/>
        </a:xfrm>
      </p:grpSpPr>
      <p:sp>
        <p:nvSpPr>
          <p:cNvPr id="2028" name="Google Shape;2028;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9" name="Google Shape;2029;p104"/>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30" name="Google Shape;2030;p104"/>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31" name="Google Shape;2031;p104"/>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4"/>
        <p:cNvGrpSpPr/>
        <p:nvPr/>
      </p:nvGrpSpPr>
      <p:grpSpPr>
        <a:xfrm>
          <a:off x="0" y="0"/>
          <a:ext cx="0" cy="0"/>
          <a:chOff x="0" y="0"/>
          <a:chExt cx="0" cy="0"/>
        </a:xfrm>
      </p:grpSpPr>
      <p:pic>
        <p:nvPicPr>
          <p:cNvPr id="2035" name="Google Shape;2035;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6" name="Google Shape;2036;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0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38" name="Google Shape;2038;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9" name="Google Shape;2039;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0" name="Google Shape;2040;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1" name="Google Shape;2041;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2" name="Google Shape;2042;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3" name="Google Shape;2043;p106"/>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4"/>
        <p:cNvGrpSpPr/>
        <p:nvPr/>
      </p:nvGrpSpPr>
      <p:grpSpPr>
        <a:xfrm>
          <a:off x="0" y="0"/>
          <a:ext cx="0" cy="0"/>
          <a:chOff x="0" y="0"/>
          <a:chExt cx="0" cy="0"/>
        </a:xfrm>
      </p:grpSpPr>
      <p:pic>
        <p:nvPicPr>
          <p:cNvPr id="2045" name="Google Shape;2045;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6" name="Google Shape;2046;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8" name="Google Shape;204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9" name="Google Shape;2049;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0" name="Google Shape;2050;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1" name="Google Shape;2051;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2" name="Google Shape;205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3" name="Google Shape;2053;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4"/>
        <p:cNvGrpSpPr/>
        <p:nvPr/>
      </p:nvGrpSpPr>
      <p:grpSpPr>
        <a:xfrm>
          <a:off x="0" y="0"/>
          <a:ext cx="0" cy="0"/>
          <a:chOff x="0" y="0"/>
          <a:chExt cx="0" cy="0"/>
        </a:xfrm>
      </p:grpSpPr>
      <p:pic>
        <p:nvPicPr>
          <p:cNvPr id="2055" name="Google Shape;2055;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6" name="Google Shape;2056;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58" name="Google Shape;205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9" name="Google Shape;2059;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0" name="Google Shape;2060;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1" name="Google Shape;2061;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2" name="Google Shape;206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3" name="Google Shape;2063;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4"/>
        <p:cNvGrpSpPr/>
        <p:nvPr/>
      </p:nvGrpSpPr>
      <p:grpSpPr>
        <a:xfrm>
          <a:off x="0" y="0"/>
          <a:ext cx="0" cy="0"/>
          <a:chOff x="0" y="0"/>
          <a:chExt cx="0" cy="0"/>
        </a:xfrm>
      </p:grpSpPr>
      <p:pic>
        <p:nvPicPr>
          <p:cNvPr id="2065" name="Google Shape;2065;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6" name="Google Shape;2066;p10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7" name="Google Shape;206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68" name="Google Shape;206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9" name="Google Shape;2069;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0" name="Google Shape;2070;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1" name="Google Shape;2071;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2" name="Google Shape;2072;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3" name="Google Shape;2073;p10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4"/>
        <p:cNvGrpSpPr/>
        <p:nvPr/>
      </p:nvGrpSpPr>
      <p:grpSpPr>
        <a:xfrm>
          <a:off x="0" y="0"/>
          <a:ext cx="0" cy="0"/>
          <a:chOff x="0" y="0"/>
          <a:chExt cx="0" cy="0"/>
        </a:xfrm>
      </p:grpSpPr>
      <p:pic>
        <p:nvPicPr>
          <p:cNvPr id="2075" name="Google Shape;2075;p1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6" name="Google Shape;2076;p11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77" name="Google Shape;2077;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78" name="Google Shape;2078;p11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79" name="Google Shape;2079;p1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0"/>
        <p:cNvGrpSpPr/>
        <p:nvPr/>
      </p:nvGrpSpPr>
      <p:grpSpPr>
        <a:xfrm>
          <a:off x="0" y="0"/>
          <a:ext cx="0" cy="0"/>
          <a:chOff x="0" y="0"/>
          <a:chExt cx="0" cy="0"/>
        </a:xfrm>
      </p:grpSpPr>
      <p:pic>
        <p:nvPicPr>
          <p:cNvPr id="2081" name="Google Shape;2081;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2" name="Google Shape;2082;p11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3" name="Google Shape;2083;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4" name="Google Shape;2084;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5"/>
        <p:cNvGrpSpPr/>
        <p:nvPr/>
      </p:nvGrpSpPr>
      <p:grpSpPr>
        <a:xfrm>
          <a:off x="0" y="0"/>
          <a:ext cx="0" cy="0"/>
          <a:chOff x="0" y="0"/>
          <a:chExt cx="0" cy="0"/>
        </a:xfrm>
      </p:grpSpPr>
      <p:sp>
        <p:nvSpPr>
          <p:cNvPr id="2086" name="Google Shape;2086;p1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7" name="Google Shape;2087;p1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88" name="Google Shape;2088;p1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9" name="Google Shape;2089;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0" name="Google Shape;2090;p1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1" name="Google Shape;2091;p1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2" name="Google Shape;2092;p112"/>
          <p:cNvSpPr txBox="1">
            <a:spLocks noGrp="1"/>
          </p:cNvSpPr>
          <p:nvPr>
            <p:ph type="body" idx="3"/>
          </p:nvPr>
        </p:nvSpPr>
        <p:spPr>
          <a:xfrm>
            <a:off x="175" y="1284250"/>
            <a:ext cx="9144000" cy="33618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3"/>
        <p:cNvGrpSpPr/>
        <p:nvPr/>
      </p:nvGrpSpPr>
      <p:grpSpPr>
        <a:xfrm>
          <a:off x="0" y="0"/>
          <a:ext cx="0" cy="0"/>
          <a:chOff x="0" y="0"/>
          <a:chExt cx="0" cy="0"/>
        </a:xfrm>
      </p:grpSpPr>
      <p:pic>
        <p:nvPicPr>
          <p:cNvPr id="2094" name="Google Shape;2094;p11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5" name="Google Shape;2095;p11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6" name="Google Shape;2096;p11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97" name="Google Shape;2097;p11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8" name="Google Shape;2098;p11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0" name="Google Shape;2100;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1" name="Google Shape;2101;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2" name="Google Shape;2102;p1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3"/>
        <p:cNvGrpSpPr/>
        <p:nvPr/>
      </p:nvGrpSpPr>
      <p:grpSpPr>
        <a:xfrm>
          <a:off x="0" y="0"/>
          <a:ext cx="0" cy="0"/>
          <a:chOff x="0" y="0"/>
          <a:chExt cx="0" cy="0"/>
        </a:xfrm>
      </p:grpSpPr>
      <p:pic>
        <p:nvPicPr>
          <p:cNvPr id="2104" name="Google Shape;2104;p1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5" name="Google Shape;2105;p11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6" name="Google Shape;2106;p11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07" name="Google Shape;210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08" name="Google Shape;2108;p1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09"/>
        <p:cNvGrpSpPr/>
        <p:nvPr/>
      </p:nvGrpSpPr>
      <p:grpSpPr>
        <a:xfrm>
          <a:off x="0" y="0"/>
          <a:ext cx="0" cy="0"/>
          <a:chOff x="0" y="0"/>
          <a:chExt cx="0" cy="0"/>
        </a:xfrm>
      </p:grpSpPr>
      <p:pic>
        <p:nvPicPr>
          <p:cNvPr id="2110" name="Google Shape;2110;p11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1" name="Google Shape;2111;p11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1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4" name="Google Shape;2114;p11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5" name="Google Shape;2115;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6" name="Google Shape;2116;p11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17" name="Google Shape;2117;p11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18"/>
        <p:cNvGrpSpPr/>
        <p:nvPr/>
      </p:nvGrpSpPr>
      <p:grpSpPr>
        <a:xfrm>
          <a:off x="0" y="0"/>
          <a:ext cx="0" cy="0"/>
          <a:chOff x="0" y="0"/>
          <a:chExt cx="0" cy="0"/>
        </a:xfrm>
      </p:grpSpPr>
      <p:pic>
        <p:nvPicPr>
          <p:cNvPr id="2119" name="Google Shape;2119;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0" name="Google Shape;2120;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1" name="Google Shape;2121;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2" name="Google Shape;2122;p1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3" name="Google Shape;2123;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4" name="Google Shape;2124;p11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5" name="Google Shape;2125;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6" name="Google Shape;2126;p1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27" name="Google Shape;2127;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8" name="Google Shape;2128;p1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29"/>
        <p:cNvGrpSpPr/>
        <p:nvPr/>
      </p:nvGrpSpPr>
      <p:grpSpPr>
        <a:xfrm>
          <a:off x="0" y="0"/>
          <a:ext cx="0" cy="0"/>
          <a:chOff x="0" y="0"/>
          <a:chExt cx="0" cy="0"/>
        </a:xfrm>
      </p:grpSpPr>
      <p:pic>
        <p:nvPicPr>
          <p:cNvPr id="2130" name="Google Shape;2130;p11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31" name="Google Shape;2131;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2" name="Google Shape;2132;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3" name="Google Shape;2133;p1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4" name="Google Shape;2134;p1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5" name="Google Shape;2135;p11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6" name="Google Shape;2136;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7" name="Google Shape;2137;p1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8" name="Google Shape;2138;p1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39"/>
        <p:cNvGrpSpPr/>
        <p:nvPr/>
      </p:nvGrpSpPr>
      <p:grpSpPr>
        <a:xfrm>
          <a:off x="0" y="0"/>
          <a:ext cx="0" cy="0"/>
          <a:chOff x="0" y="0"/>
          <a:chExt cx="0" cy="0"/>
        </a:xfrm>
      </p:grpSpPr>
      <p:pic>
        <p:nvPicPr>
          <p:cNvPr id="2140" name="Google Shape;2140;p1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1" name="Google Shape;2141;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2" name="Google Shape;2142;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3" name="Google Shape;2143;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4" name="Google Shape;2144;p11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5" name="Google Shape;2145;p11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6" name="Google Shape;2146;p1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47" name="Google Shape;2147;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8" name="Google Shape;2148;p118"/>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49"/>
        <p:cNvGrpSpPr/>
        <p:nvPr/>
      </p:nvGrpSpPr>
      <p:grpSpPr>
        <a:xfrm>
          <a:off x="0" y="0"/>
          <a:ext cx="0" cy="0"/>
          <a:chOff x="0" y="0"/>
          <a:chExt cx="0" cy="0"/>
        </a:xfrm>
      </p:grpSpPr>
      <p:sp>
        <p:nvSpPr>
          <p:cNvPr id="2150" name="Google Shape;2150;p11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1" name="Google Shape;215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2" name="Google Shape;2152;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3" name="Google Shape;2153;p11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4" name="Google Shape;2154;p11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5" name="Google Shape;2155;p11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6" name="Google Shape;2156;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7" name="Google Shape;2157;p1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8" name="Google Shape;2158;p119"/>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59"/>
        <p:cNvGrpSpPr/>
        <p:nvPr/>
      </p:nvGrpSpPr>
      <p:grpSpPr>
        <a:xfrm>
          <a:off x="0" y="0"/>
          <a:ext cx="0" cy="0"/>
          <a:chOff x="0" y="0"/>
          <a:chExt cx="0" cy="0"/>
        </a:xfrm>
      </p:grpSpPr>
      <p:pic>
        <p:nvPicPr>
          <p:cNvPr id="2160" name="Google Shape;2160;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1" name="Google Shape;2161;p12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2" name="Google Shape;2162;p12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3" name="Google Shape;2163;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4" name="Google Shape;2164;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5" name="Google Shape;2165;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6" name="Google Shape;2166;p12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7" name="Google Shape;2167;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68" name="Google Shape;2168;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9" name="Google Shape;2169;p12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70"/>
        <p:cNvGrpSpPr/>
        <p:nvPr/>
      </p:nvGrpSpPr>
      <p:grpSpPr>
        <a:xfrm>
          <a:off x="0" y="0"/>
          <a:ext cx="0" cy="0"/>
          <a:chOff x="0" y="0"/>
          <a:chExt cx="0" cy="0"/>
        </a:xfrm>
      </p:grpSpPr>
      <p:sp>
        <p:nvSpPr>
          <p:cNvPr id="2171" name="Google Shape;2171;p12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72" name="Google Shape;2172;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3" name="Google Shape;2173;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4" name="Google Shape;2174;p12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5" name="Google Shape;2175;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6" name="Google Shape;2176;p12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7" name="Google Shape;2177;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8" name="Google Shape;2178;p12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9" name="Google Shape;2179;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80"/>
        <p:cNvGrpSpPr/>
        <p:nvPr/>
      </p:nvGrpSpPr>
      <p:grpSpPr>
        <a:xfrm>
          <a:off x="0" y="0"/>
          <a:ext cx="0" cy="0"/>
          <a:chOff x="0" y="0"/>
          <a:chExt cx="0" cy="0"/>
        </a:xfrm>
      </p:grpSpPr>
      <p:sp>
        <p:nvSpPr>
          <p:cNvPr id="2181" name="Google Shape;2181;p12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3" name="Google Shape;2183;p1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4" name="Google Shape;2184;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5" name="Google Shape;2185;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6" name="Google Shape;2186;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7" name="Google Shape;2187;p1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8" name="Google Shape;2188;p122"/>
          <p:cNvGrpSpPr/>
          <p:nvPr/>
        </p:nvGrpSpPr>
        <p:grpSpPr>
          <a:xfrm>
            <a:off x="457200" y="1378813"/>
            <a:ext cx="776889" cy="621300"/>
            <a:chOff x="457200" y="1378813"/>
            <a:chExt cx="776889" cy="621300"/>
          </a:xfrm>
        </p:grpSpPr>
        <p:sp>
          <p:nvSpPr>
            <p:cNvPr id="2189" name="Google Shape;2189;p12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0" name="Google Shape;2190;p12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122"/>
          <p:cNvGrpSpPr/>
          <p:nvPr/>
        </p:nvGrpSpPr>
        <p:grpSpPr>
          <a:xfrm>
            <a:off x="457200" y="2228725"/>
            <a:ext cx="776889" cy="621300"/>
            <a:chOff x="457200" y="1378813"/>
            <a:chExt cx="776889" cy="621300"/>
          </a:xfrm>
        </p:grpSpPr>
        <p:sp>
          <p:nvSpPr>
            <p:cNvPr id="2192" name="Google Shape;2192;p12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3" name="Google Shape;2193;p12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22"/>
          <p:cNvGrpSpPr/>
          <p:nvPr/>
        </p:nvGrpSpPr>
        <p:grpSpPr>
          <a:xfrm>
            <a:off x="457200" y="3073850"/>
            <a:ext cx="776889" cy="621300"/>
            <a:chOff x="457200" y="1378813"/>
            <a:chExt cx="776889" cy="621300"/>
          </a:xfrm>
        </p:grpSpPr>
        <p:sp>
          <p:nvSpPr>
            <p:cNvPr id="2195" name="Google Shape;2195;p12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6" name="Google Shape;2196;p12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122"/>
          <p:cNvGrpSpPr/>
          <p:nvPr/>
        </p:nvGrpSpPr>
        <p:grpSpPr>
          <a:xfrm>
            <a:off x="457200" y="3923750"/>
            <a:ext cx="776889" cy="621300"/>
            <a:chOff x="457200" y="1378813"/>
            <a:chExt cx="776889" cy="621300"/>
          </a:xfrm>
        </p:grpSpPr>
        <p:sp>
          <p:nvSpPr>
            <p:cNvPr id="2198" name="Google Shape;2198;p12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99" name="Google Shape;2199;p12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0" name="Google Shape;2200;p12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1" name="Google Shape;2201;p12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2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2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5" name="Google Shape;2205;p12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6" name="Google Shape;2206;p12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07"/>
        <p:cNvGrpSpPr/>
        <p:nvPr/>
      </p:nvGrpSpPr>
      <p:grpSpPr>
        <a:xfrm>
          <a:off x="0" y="0"/>
          <a:ext cx="0" cy="0"/>
          <a:chOff x="0" y="0"/>
          <a:chExt cx="0" cy="0"/>
        </a:xfrm>
      </p:grpSpPr>
      <p:sp>
        <p:nvSpPr>
          <p:cNvPr id="2208" name="Google Shape;2208;p12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0" name="Google Shape;2210;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1" name="Google Shape;2211;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2" name="Google Shape;2212;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3" name="Google Shape;2213;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4" name="Google Shape;2214;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5" name="Google Shape;2215;p123"/>
          <p:cNvGrpSpPr/>
          <p:nvPr/>
        </p:nvGrpSpPr>
        <p:grpSpPr>
          <a:xfrm>
            <a:off x="457200" y="1300225"/>
            <a:ext cx="776889" cy="621300"/>
            <a:chOff x="457200" y="1378813"/>
            <a:chExt cx="776889" cy="621300"/>
          </a:xfrm>
        </p:grpSpPr>
        <p:sp>
          <p:nvSpPr>
            <p:cNvPr id="2216" name="Google Shape;2216;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7" name="Google Shape;2217;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123"/>
          <p:cNvGrpSpPr/>
          <p:nvPr/>
        </p:nvGrpSpPr>
        <p:grpSpPr>
          <a:xfrm>
            <a:off x="457200" y="2000125"/>
            <a:ext cx="776889" cy="621300"/>
            <a:chOff x="457200" y="1378813"/>
            <a:chExt cx="776889" cy="621300"/>
          </a:xfrm>
        </p:grpSpPr>
        <p:sp>
          <p:nvSpPr>
            <p:cNvPr id="2219" name="Google Shape;2219;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0" name="Google Shape;2220;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23"/>
          <p:cNvGrpSpPr/>
          <p:nvPr/>
        </p:nvGrpSpPr>
        <p:grpSpPr>
          <a:xfrm>
            <a:off x="457200" y="2692850"/>
            <a:ext cx="776889" cy="621300"/>
            <a:chOff x="457200" y="1378813"/>
            <a:chExt cx="776889" cy="621300"/>
          </a:xfrm>
        </p:grpSpPr>
        <p:sp>
          <p:nvSpPr>
            <p:cNvPr id="2222" name="Google Shape;2222;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3" name="Google Shape;2223;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23"/>
          <p:cNvGrpSpPr/>
          <p:nvPr/>
        </p:nvGrpSpPr>
        <p:grpSpPr>
          <a:xfrm>
            <a:off x="457200" y="3390350"/>
            <a:ext cx="776889" cy="621300"/>
            <a:chOff x="457200" y="1378813"/>
            <a:chExt cx="776889" cy="621300"/>
          </a:xfrm>
        </p:grpSpPr>
        <p:sp>
          <p:nvSpPr>
            <p:cNvPr id="2225" name="Google Shape;2225;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6" name="Google Shape;2226;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2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8" name="Google Shape;2228;p12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2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2" name="Google Shape;2232;p12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3" name="Google Shape;2233;p12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4" name="Google Shape;2234;p123"/>
          <p:cNvGrpSpPr/>
          <p:nvPr/>
        </p:nvGrpSpPr>
        <p:grpSpPr>
          <a:xfrm>
            <a:off x="469500" y="4083075"/>
            <a:ext cx="776889" cy="621300"/>
            <a:chOff x="457200" y="1378813"/>
            <a:chExt cx="776889" cy="621300"/>
          </a:xfrm>
        </p:grpSpPr>
        <p:sp>
          <p:nvSpPr>
            <p:cNvPr id="2235" name="Google Shape;2235;p12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6" name="Google Shape;2236;p12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7" name="Google Shape;2237;p12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2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39"/>
        <p:cNvGrpSpPr/>
        <p:nvPr/>
      </p:nvGrpSpPr>
      <p:grpSpPr>
        <a:xfrm>
          <a:off x="0" y="0"/>
          <a:ext cx="0" cy="0"/>
          <a:chOff x="0" y="0"/>
          <a:chExt cx="0" cy="0"/>
        </a:xfrm>
      </p:grpSpPr>
      <p:sp>
        <p:nvSpPr>
          <p:cNvPr id="2240" name="Google Shape;2240;p12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2" name="Google Shape;2242;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3" name="Google Shape;2243;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4" name="Google Shape;2244;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5" name="Google Shape;2245;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6" name="Google Shape;2246;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47" name="Google Shape;2247;p124"/>
          <p:cNvGrpSpPr/>
          <p:nvPr/>
        </p:nvGrpSpPr>
        <p:grpSpPr>
          <a:xfrm>
            <a:off x="457200" y="1237825"/>
            <a:ext cx="776900" cy="486300"/>
            <a:chOff x="457200" y="1466425"/>
            <a:chExt cx="776900" cy="486300"/>
          </a:xfrm>
        </p:grpSpPr>
        <p:sp>
          <p:nvSpPr>
            <p:cNvPr id="2248" name="Google Shape;2248;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49" name="Google Shape;2249;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0" name="Google Shape;2250;p12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1" name="Google Shape;2251;p12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2" name="Google Shape;2252;p124"/>
          <p:cNvGrpSpPr/>
          <p:nvPr/>
        </p:nvGrpSpPr>
        <p:grpSpPr>
          <a:xfrm>
            <a:off x="457200" y="1828900"/>
            <a:ext cx="776900" cy="486300"/>
            <a:chOff x="457200" y="1466425"/>
            <a:chExt cx="776900" cy="486300"/>
          </a:xfrm>
        </p:grpSpPr>
        <p:sp>
          <p:nvSpPr>
            <p:cNvPr id="2253" name="Google Shape;2253;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4" name="Google Shape;2254;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12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6" name="Google Shape;2256;p124"/>
          <p:cNvGrpSpPr/>
          <p:nvPr/>
        </p:nvGrpSpPr>
        <p:grpSpPr>
          <a:xfrm>
            <a:off x="457200" y="2419975"/>
            <a:ext cx="776900" cy="486300"/>
            <a:chOff x="457200" y="1466425"/>
            <a:chExt cx="776900" cy="486300"/>
          </a:xfrm>
        </p:grpSpPr>
        <p:sp>
          <p:nvSpPr>
            <p:cNvPr id="2257" name="Google Shape;2257;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8" name="Google Shape;2258;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9" name="Google Shape;2259;p12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0" name="Google Shape;2260;p124"/>
          <p:cNvGrpSpPr/>
          <p:nvPr/>
        </p:nvGrpSpPr>
        <p:grpSpPr>
          <a:xfrm>
            <a:off x="457200" y="3011050"/>
            <a:ext cx="776900" cy="486300"/>
            <a:chOff x="457200" y="1466425"/>
            <a:chExt cx="776900" cy="486300"/>
          </a:xfrm>
        </p:grpSpPr>
        <p:sp>
          <p:nvSpPr>
            <p:cNvPr id="2261" name="Google Shape;2261;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2" name="Google Shape;2262;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3" name="Google Shape;2263;p12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4" name="Google Shape;2264;p124"/>
          <p:cNvGrpSpPr/>
          <p:nvPr/>
        </p:nvGrpSpPr>
        <p:grpSpPr>
          <a:xfrm>
            <a:off x="457200" y="3602137"/>
            <a:ext cx="776900" cy="486300"/>
            <a:chOff x="457200" y="1466425"/>
            <a:chExt cx="776900" cy="486300"/>
          </a:xfrm>
        </p:grpSpPr>
        <p:sp>
          <p:nvSpPr>
            <p:cNvPr id="2265" name="Google Shape;2265;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6" name="Google Shape;2266;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7" name="Google Shape;2267;p12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8" name="Google Shape;2268;p124"/>
          <p:cNvGrpSpPr/>
          <p:nvPr/>
        </p:nvGrpSpPr>
        <p:grpSpPr>
          <a:xfrm>
            <a:off x="457200" y="4193262"/>
            <a:ext cx="776900" cy="486300"/>
            <a:chOff x="457200" y="1466425"/>
            <a:chExt cx="776900" cy="486300"/>
          </a:xfrm>
        </p:grpSpPr>
        <p:sp>
          <p:nvSpPr>
            <p:cNvPr id="2269" name="Google Shape;2269;p12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0" name="Google Shape;2270;p12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1" name="Google Shape;2271;p12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2" name="Google Shape;2272;p12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3" name="Google Shape;2273;p12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4" name="Google Shape;2274;p12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2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6"/>
        <p:cNvGrpSpPr/>
        <p:nvPr/>
      </p:nvGrpSpPr>
      <p:grpSpPr>
        <a:xfrm>
          <a:off x="0" y="0"/>
          <a:ext cx="0" cy="0"/>
          <a:chOff x="0" y="0"/>
          <a:chExt cx="0" cy="0"/>
        </a:xfrm>
      </p:grpSpPr>
      <p:sp>
        <p:nvSpPr>
          <p:cNvPr id="2277" name="Google Shape;2277;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9" name="Google Shape;2279;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0" name="Google Shape;2280;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1" name="Google Shape;2281;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2" name="Google Shape;2282;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3" name="Google Shape;2283;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4" name="Google Shape;2284;p125"/>
          <p:cNvGrpSpPr/>
          <p:nvPr/>
        </p:nvGrpSpPr>
        <p:grpSpPr>
          <a:xfrm>
            <a:off x="457200" y="1237825"/>
            <a:ext cx="776900" cy="486300"/>
            <a:chOff x="457200" y="1466425"/>
            <a:chExt cx="776900" cy="486300"/>
          </a:xfrm>
        </p:grpSpPr>
        <p:sp>
          <p:nvSpPr>
            <p:cNvPr id="2285" name="Google Shape;2285;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6" name="Google Shape;2286;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7" name="Google Shape;2287;p12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8" name="Google Shape;2288;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9" name="Google Shape;2289;p125"/>
          <p:cNvGrpSpPr/>
          <p:nvPr/>
        </p:nvGrpSpPr>
        <p:grpSpPr>
          <a:xfrm>
            <a:off x="457200" y="1828900"/>
            <a:ext cx="776900" cy="486300"/>
            <a:chOff x="457200" y="1466425"/>
            <a:chExt cx="776900" cy="486300"/>
          </a:xfrm>
        </p:grpSpPr>
        <p:sp>
          <p:nvSpPr>
            <p:cNvPr id="2290" name="Google Shape;2290;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1" name="Google Shape;2291;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2" name="Google Shape;2292;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3" name="Google Shape;2293;p125"/>
          <p:cNvGrpSpPr/>
          <p:nvPr/>
        </p:nvGrpSpPr>
        <p:grpSpPr>
          <a:xfrm>
            <a:off x="457200" y="2419975"/>
            <a:ext cx="776900" cy="486300"/>
            <a:chOff x="457200" y="1466425"/>
            <a:chExt cx="776900" cy="486300"/>
          </a:xfrm>
        </p:grpSpPr>
        <p:sp>
          <p:nvSpPr>
            <p:cNvPr id="2294" name="Google Shape;2294;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5" name="Google Shape;2295;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6" name="Google Shape;2296;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7" name="Google Shape;2297;p125"/>
          <p:cNvGrpSpPr/>
          <p:nvPr/>
        </p:nvGrpSpPr>
        <p:grpSpPr>
          <a:xfrm>
            <a:off x="457200" y="3011050"/>
            <a:ext cx="776900" cy="486300"/>
            <a:chOff x="457200" y="1466425"/>
            <a:chExt cx="776900" cy="486300"/>
          </a:xfrm>
        </p:grpSpPr>
        <p:sp>
          <p:nvSpPr>
            <p:cNvPr id="2298" name="Google Shape;2298;p12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9" name="Google Shape;2299;p12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12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1" name="Google Shape;2301;p125"/>
          <p:cNvGrpSpPr/>
          <p:nvPr/>
        </p:nvGrpSpPr>
        <p:grpSpPr>
          <a:xfrm>
            <a:off x="457200" y="3602137"/>
            <a:ext cx="776900" cy="486300"/>
            <a:chOff x="457200" y="1466425"/>
            <a:chExt cx="776900" cy="486300"/>
          </a:xfrm>
        </p:grpSpPr>
        <p:sp>
          <p:nvSpPr>
            <p:cNvPr id="2302" name="Google Shape;2302;p12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3" name="Google Shape;2303;p12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4" name="Google Shape;2304;p12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5" name="Google Shape;2305;p125"/>
          <p:cNvGrpSpPr/>
          <p:nvPr/>
        </p:nvGrpSpPr>
        <p:grpSpPr>
          <a:xfrm>
            <a:off x="457200" y="4193262"/>
            <a:ext cx="776900" cy="486300"/>
            <a:chOff x="457200" y="1466425"/>
            <a:chExt cx="776900" cy="486300"/>
          </a:xfrm>
        </p:grpSpPr>
        <p:sp>
          <p:nvSpPr>
            <p:cNvPr id="2306" name="Google Shape;2306;p12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7" name="Google Shape;2307;p12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8" name="Google Shape;2308;p12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9" name="Google Shape;2309;p12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0" name="Google Shape;2310;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1" name="Google Shape;2311;p12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3"/>
        <p:cNvGrpSpPr/>
        <p:nvPr/>
      </p:nvGrpSpPr>
      <p:grpSpPr>
        <a:xfrm>
          <a:off x="0" y="0"/>
          <a:ext cx="0" cy="0"/>
          <a:chOff x="0" y="0"/>
          <a:chExt cx="0" cy="0"/>
        </a:xfrm>
      </p:grpSpPr>
      <p:sp>
        <p:nvSpPr>
          <p:cNvPr id="2314" name="Google Shape;2314;p12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6" name="Google Shape;2316;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17" name="Google Shape;2317;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8" name="Google Shape;2318;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19" name="Google Shape;2319;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0" name="Google Shape;2320;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1" name="Google Shape;2321;p126"/>
          <p:cNvGrpSpPr/>
          <p:nvPr/>
        </p:nvGrpSpPr>
        <p:grpSpPr>
          <a:xfrm>
            <a:off x="457222" y="1149803"/>
            <a:ext cx="713194" cy="446423"/>
            <a:chOff x="457200" y="1466425"/>
            <a:chExt cx="776900" cy="486300"/>
          </a:xfrm>
        </p:grpSpPr>
        <p:sp>
          <p:nvSpPr>
            <p:cNvPr id="2322" name="Google Shape;232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3" name="Google Shape;232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4" name="Google Shape;2324;p12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5" name="Google Shape;2325;p12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6" name="Google Shape;2326;p126"/>
          <p:cNvGrpSpPr/>
          <p:nvPr/>
        </p:nvGrpSpPr>
        <p:grpSpPr>
          <a:xfrm>
            <a:off x="457222" y="1672428"/>
            <a:ext cx="713194" cy="446423"/>
            <a:chOff x="457200" y="1466425"/>
            <a:chExt cx="776900" cy="486300"/>
          </a:xfrm>
        </p:grpSpPr>
        <p:sp>
          <p:nvSpPr>
            <p:cNvPr id="2327" name="Google Shape;232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8" name="Google Shape;232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9" name="Google Shape;2329;p12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0" name="Google Shape;2330;p12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126"/>
          <p:cNvGrpSpPr/>
          <p:nvPr/>
        </p:nvGrpSpPr>
        <p:grpSpPr>
          <a:xfrm>
            <a:off x="457197" y="2195578"/>
            <a:ext cx="713194" cy="446423"/>
            <a:chOff x="457200" y="1466425"/>
            <a:chExt cx="776900" cy="486300"/>
          </a:xfrm>
        </p:grpSpPr>
        <p:sp>
          <p:nvSpPr>
            <p:cNvPr id="2332" name="Google Shape;233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3" name="Google Shape;233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12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5" name="Google Shape;2335;p12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6" name="Google Shape;2336;p126"/>
          <p:cNvGrpSpPr/>
          <p:nvPr/>
        </p:nvGrpSpPr>
        <p:grpSpPr>
          <a:xfrm>
            <a:off x="457197" y="2718203"/>
            <a:ext cx="713194" cy="446423"/>
            <a:chOff x="457200" y="1466425"/>
            <a:chExt cx="776900" cy="486300"/>
          </a:xfrm>
        </p:grpSpPr>
        <p:sp>
          <p:nvSpPr>
            <p:cNvPr id="2337" name="Google Shape;233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8" name="Google Shape;233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9" name="Google Shape;2339;p12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0" name="Google Shape;2340;p12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1" name="Google Shape;2341;p126"/>
          <p:cNvGrpSpPr/>
          <p:nvPr/>
        </p:nvGrpSpPr>
        <p:grpSpPr>
          <a:xfrm>
            <a:off x="457222" y="3240828"/>
            <a:ext cx="713194" cy="446423"/>
            <a:chOff x="457200" y="1466425"/>
            <a:chExt cx="776900" cy="486300"/>
          </a:xfrm>
        </p:grpSpPr>
        <p:sp>
          <p:nvSpPr>
            <p:cNvPr id="2342" name="Google Shape;234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3" name="Google Shape;234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2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5" name="Google Shape;2345;p12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6" name="Google Shape;2346;p126"/>
          <p:cNvGrpSpPr/>
          <p:nvPr/>
        </p:nvGrpSpPr>
        <p:grpSpPr>
          <a:xfrm>
            <a:off x="457222" y="3763453"/>
            <a:ext cx="713194" cy="446423"/>
            <a:chOff x="457200" y="1466425"/>
            <a:chExt cx="776900" cy="486300"/>
          </a:xfrm>
        </p:grpSpPr>
        <p:sp>
          <p:nvSpPr>
            <p:cNvPr id="2347" name="Google Shape;234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8" name="Google Shape;234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9" name="Google Shape;2349;p12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0" name="Google Shape;2350;p12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126"/>
          <p:cNvGrpSpPr/>
          <p:nvPr/>
        </p:nvGrpSpPr>
        <p:grpSpPr>
          <a:xfrm>
            <a:off x="457222" y="4311603"/>
            <a:ext cx="713194" cy="446423"/>
            <a:chOff x="457200" y="1466425"/>
            <a:chExt cx="776900" cy="486300"/>
          </a:xfrm>
        </p:grpSpPr>
        <p:sp>
          <p:nvSpPr>
            <p:cNvPr id="2352" name="Google Shape;235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3" name="Google Shape;235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12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5"/>
        <p:cNvGrpSpPr/>
        <p:nvPr/>
      </p:nvGrpSpPr>
      <p:grpSpPr>
        <a:xfrm>
          <a:off x="0" y="0"/>
          <a:ext cx="0" cy="0"/>
          <a:chOff x="0" y="0"/>
          <a:chExt cx="0" cy="0"/>
        </a:xfrm>
      </p:grpSpPr>
      <p:sp>
        <p:nvSpPr>
          <p:cNvPr id="2356" name="Google Shape;2356;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7" name="Google Shape;2357;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8" name="Google Shape;2358;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9" name="Google Shape;2359;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0" name="Google Shape;236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1" name="Google Shape;2361;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2" name="Google Shape;2362;p12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127"/>
          <p:cNvGrpSpPr/>
          <p:nvPr/>
        </p:nvGrpSpPr>
        <p:grpSpPr>
          <a:xfrm>
            <a:off x="457427" y="3873038"/>
            <a:ext cx="602564" cy="377174"/>
            <a:chOff x="457200" y="1466425"/>
            <a:chExt cx="776900" cy="486300"/>
          </a:xfrm>
        </p:grpSpPr>
        <p:sp>
          <p:nvSpPr>
            <p:cNvPr id="2364" name="Google Shape;236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5" name="Google Shape;236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6" name="Google Shape;2366;p12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7" name="Google Shape;2367;p12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127"/>
          <p:cNvGrpSpPr/>
          <p:nvPr/>
        </p:nvGrpSpPr>
        <p:grpSpPr>
          <a:xfrm>
            <a:off x="457315" y="4311142"/>
            <a:ext cx="602564" cy="377174"/>
            <a:chOff x="457200" y="1466425"/>
            <a:chExt cx="776900" cy="486300"/>
          </a:xfrm>
        </p:grpSpPr>
        <p:sp>
          <p:nvSpPr>
            <p:cNvPr id="2369" name="Google Shape;236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0" name="Google Shape;237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1" name="Google Shape;2371;p12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2" name="Google Shape;2372;p12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127"/>
          <p:cNvGrpSpPr/>
          <p:nvPr/>
        </p:nvGrpSpPr>
        <p:grpSpPr>
          <a:xfrm>
            <a:off x="457377" y="2996663"/>
            <a:ext cx="602564" cy="377174"/>
            <a:chOff x="457200" y="1466425"/>
            <a:chExt cx="776900" cy="486300"/>
          </a:xfrm>
        </p:grpSpPr>
        <p:sp>
          <p:nvSpPr>
            <p:cNvPr id="2374" name="Google Shape;237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5" name="Google Shape;237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12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7" name="Google Shape;2377;p12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8" name="Google Shape;2378;p127"/>
          <p:cNvGrpSpPr/>
          <p:nvPr/>
        </p:nvGrpSpPr>
        <p:grpSpPr>
          <a:xfrm>
            <a:off x="457265" y="3434767"/>
            <a:ext cx="602564" cy="377174"/>
            <a:chOff x="457200" y="1466425"/>
            <a:chExt cx="776900" cy="486300"/>
          </a:xfrm>
        </p:grpSpPr>
        <p:sp>
          <p:nvSpPr>
            <p:cNvPr id="2379" name="Google Shape;237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0" name="Google Shape;238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1" name="Google Shape;2381;p12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2" name="Google Shape;2382;p12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3" name="Google Shape;2383;p127"/>
          <p:cNvGrpSpPr/>
          <p:nvPr/>
        </p:nvGrpSpPr>
        <p:grpSpPr>
          <a:xfrm>
            <a:off x="457402" y="2135288"/>
            <a:ext cx="602564" cy="377174"/>
            <a:chOff x="457200" y="1466425"/>
            <a:chExt cx="776900" cy="486300"/>
          </a:xfrm>
        </p:grpSpPr>
        <p:sp>
          <p:nvSpPr>
            <p:cNvPr id="2384" name="Google Shape;238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5" name="Google Shape;238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6" name="Google Shape;2386;p12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7" name="Google Shape;2387;p12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127"/>
          <p:cNvGrpSpPr/>
          <p:nvPr/>
        </p:nvGrpSpPr>
        <p:grpSpPr>
          <a:xfrm>
            <a:off x="457290" y="2573392"/>
            <a:ext cx="602564" cy="377174"/>
            <a:chOff x="457200" y="1466425"/>
            <a:chExt cx="776900" cy="486300"/>
          </a:xfrm>
        </p:grpSpPr>
        <p:sp>
          <p:nvSpPr>
            <p:cNvPr id="2389" name="Google Shape;238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0" name="Google Shape;239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1" name="Google Shape;2391;p12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2" name="Google Shape;2392;p12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3" name="Google Shape;2393;p127"/>
          <p:cNvGrpSpPr/>
          <p:nvPr/>
        </p:nvGrpSpPr>
        <p:grpSpPr>
          <a:xfrm>
            <a:off x="457352" y="1258913"/>
            <a:ext cx="602564" cy="377174"/>
            <a:chOff x="457200" y="1466425"/>
            <a:chExt cx="776900" cy="486300"/>
          </a:xfrm>
        </p:grpSpPr>
        <p:sp>
          <p:nvSpPr>
            <p:cNvPr id="2394" name="Google Shape;2394;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5" name="Google Shape;2395;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6" name="Google Shape;2396;p12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7" name="Google Shape;2397;p12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8" name="Google Shape;2398;p127"/>
          <p:cNvGrpSpPr/>
          <p:nvPr/>
        </p:nvGrpSpPr>
        <p:grpSpPr>
          <a:xfrm>
            <a:off x="457240" y="1697017"/>
            <a:ext cx="602564" cy="377174"/>
            <a:chOff x="457200" y="1466425"/>
            <a:chExt cx="776900" cy="486300"/>
          </a:xfrm>
        </p:grpSpPr>
        <p:sp>
          <p:nvSpPr>
            <p:cNvPr id="2399" name="Google Shape;2399;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0" name="Google Shape;2400;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12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02"/>
        <p:cNvGrpSpPr/>
        <p:nvPr/>
      </p:nvGrpSpPr>
      <p:grpSpPr>
        <a:xfrm>
          <a:off x="0" y="0"/>
          <a:ext cx="0" cy="0"/>
          <a:chOff x="0" y="0"/>
          <a:chExt cx="0" cy="0"/>
        </a:xfrm>
      </p:grpSpPr>
      <p:sp>
        <p:nvSpPr>
          <p:cNvPr id="2403" name="Google Shape;2403;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4" name="Google Shape;2404;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5" name="Google Shape;2405;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6" name="Google Shape;2406;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07" name="Google Shape;2407;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08" name="Google Shape;2408;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9" name="Google Shape;2409;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0" name="Google Shape;2410;p128"/>
          <p:cNvGrpSpPr/>
          <p:nvPr/>
        </p:nvGrpSpPr>
        <p:grpSpPr>
          <a:xfrm>
            <a:off x="457427" y="3873038"/>
            <a:ext cx="602564" cy="377174"/>
            <a:chOff x="457200" y="1466425"/>
            <a:chExt cx="776900" cy="486300"/>
          </a:xfrm>
        </p:grpSpPr>
        <p:sp>
          <p:nvSpPr>
            <p:cNvPr id="2411" name="Google Shape;2411;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2" name="Google Shape;2412;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4" name="Google Shape;2414;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128"/>
          <p:cNvGrpSpPr/>
          <p:nvPr/>
        </p:nvGrpSpPr>
        <p:grpSpPr>
          <a:xfrm>
            <a:off x="457315" y="4311142"/>
            <a:ext cx="602564" cy="377174"/>
            <a:chOff x="457200" y="1466425"/>
            <a:chExt cx="776900" cy="486300"/>
          </a:xfrm>
        </p:grpSpPr>
        <p:sp>
          <p:nvSpPr>
            <p:cNvPr id="2416" name="Google Shape;2416;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7" name="Google Shape;2417;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9" name="Google Shape;2419;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128"/>
          <p:cNvGrpSpPr/>
          <p:nvPr/>
        </p:nvGrpSpPr>
        <p:grpSpPr>
          <a:xfrm>
            <a:off x="457377" y="2996663"/>
            <a:ext cx="602564" cy="377174"/>
            <a:chOff x="457200" y="1466425"/>
            <a:chExt cx="776900" cy="486300"/>
          </a:xfrm>
        </p:grpSpPr>
        <p:sp>
          <p:nvSpPr>
            <p:cNvPr id="2421" name="Google Shape;2421;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2" name="Google Shape;2422;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 name="Google Shape;2423;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4" name="Google Shape;2424;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5" name="Google Shape;2425;p128"/>
          <p:cNvGrpSpPr/>
          <p:nvPr/>
        </p:nvGrpSpPr>
        <p:grpSpPr>
          <a:xfrm>
            <a:off x="457265" y="3434767"/>
            <a:ext cx="602564" cy="377174"/>
            <a:chOff x="457200" y="1466425"/>
            <a:chExt cx="776900" cy="486300"/>
          </a:xfrm>
        </p:grpSpPr>
        <p:sp>
          <p:nvSpPr>
            <p:cNvPr id="2426" name="Google Shape;2426;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7" name="Google Shape;2427;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8" name="Google Shape;2428;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9" name="Google Shape;2429;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0" name="Google Shape;2430;p128"/>
          <p:cNvGrpSpPr/>
          <p:nvPr/>
        </p:nvGrpSpPr>
        <p:grpSpPr>
          <a:xfrm>
            <a:off x="457402" y="2135288"/>
            <a:ext cx="602564" cy="377174"/>
            <a:chOff x="457200" y="1466425"/>
            <a:chExt cx="776900" cy="486300"/>
          </a:xfrm>
        </p:grpSpPr>
        <p:sp>
          <p:nvSpPr>
            <p:cNvPr id="2431" name="Google Shape;2431;p12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2" name="Google Shape;2432;p12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12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4" name="Google Shape;2434;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5" name="Google Shape;2435;p128"/>
          <p:cNvGrpSpPr/>
          <p:nvPr/>
        </p:nvGrpSpPr>
        <p:grpSpPr>
          <a:xfrm>
            <a:off x="457290" y="2573392"/>
            <a:ext cx="602564" cy="377174"/>
            <a:chOff x="457200" y="1466425"/>
            <a:chExt cx="776900" cy="486300"/>
          </a:xfrm>
        </p:grpSpPr>
        <p:sp>
          <p:nvSpPr>
            <p:cNvPr id="2436" name="Google Shape;2436;p12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7" name="Google Shape;2437;p12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12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9" name="Google Shape;2439;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0" name="Google Shape;2440;p128"/>
          <p:cNvGrpSpPr/>
          <p:nvPr/>
        </p:nvGrpSpPr>
        <p:grpSpPr>
          <a:xfrm>
            <a:off x="457352" y="1258913"/>
            <a:ext cx="602564" cy="377174"/>
            <a:chOff x="457200" y="1466425"/>
            <a:chExt cx="776900" cy="486300"/>
          </a:xfrm>
        </p:grpSpPr>
        <p:sp>
          <p:nvSpPr>
            <p:cNvPr id="2441" name="Google Shape;2441;p12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2" name="Google Shape;2442;p12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3" name="Google Shape;2443;p12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4" name="Google Shape;2444;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5" name="Google Shape;2445;p128"/>
          <p:cNvGrpSpPr/>
          <p:nvPr/>
        </p:nvGrpSpPr>
        <p:grpSpPr>
          <a:xfrm>
            <a:off x="457240" y="1697017"/>
            <a:ext cx="602564" cy="377174"/>
            <a:chOff x="457200" y="1466425"/>
            <a:chExt cx="776900" cy="486300"/>
          </a:xfrm>
        </p:grpSpPr>
        <p:sp>
          <p:nvSpPr>
            <p:cNvPr id="2446" name="Google Shape;2446;p12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7" name="Google Shape;2447;p12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8" name="Google Shape;2448;p12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49"/>
        <p:cNvGrpSpPr/>
        <p:nvPr/>
      </p:nvGrpSpPr>
      <p:grpSpPr>
        <a:xfrm>
          <a:off x="0" y="0"/>
          <a:ext cx="0" cy="0"/>
          <a:chOff x="0" y="0"/>
          <a:chExt cx="0" cy="0"/>
        </a:xfrm>
      </p:grpSpPr>
      <p:sp>
        <p:nvSpPr>
          <p:cNvPr id="2450" name="Google Shape;2450;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1" name="Google Shape;2451;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2" name="Google Shape;2452;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3" name="Google Shape;2453;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4" name="Google Shape;2454;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5" name="Google Shape;2455;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6" name="Google Shape;2456;p129"/>
          <p:cNvGrpSpPr/>
          <p:nvPr/>
        </p:nvGrpSpPr>
        <p:grpSpPr>
          <a:xfrm>
            <a:off x="457181" y="1345103"/>
            <a:ext cx="533372" cy="533480"/>
            <a:chOff x="457200" y="1378813"/>
            <a:chExt cx="695400" cy="695450"/>
          </a:xfrm>
        </p:grpSpPr>
        <p:sp>
          <p:nvSpPr>
            <p:cNvPr id="2457" name="Google Shape;2457;p12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8" name="Google Shape;2458;p12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9" name="Google Shape;2459;p12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2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1" name="Google Shape;2461;p129"/>
          <p:cNvGrpSpPr/>
          <p:nvPr/>
        </p:nvGrpSpPr>
        <p:grpSpPr>
          <a:xfrm>
            <a:off x="3305156" y="1345103"/>
            <a:ext cx="533372" cy="533480"/>
            <a:chOff x="457200" y="1378813"/>
            <a:chExt cx="695400" cy="695450"/>
          </a:xfrm>
        </p:grpSpPr>
        <p:sp>
          <p:nvSpPr>
            <p:cNvPr id="2462" name="Google Shape;2462;p12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3" name="Google Shape;2463;p12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4" name="Google Shape;2464;p129"/>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29"/>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6" name="Google Shape;2466;p129"/>
          <p:cNvGrpSpPr/>
          <p:nvPr/>
        </p:nvGrpSpPr>
        <p:grpSpPr>
          <a:xfrm>
            <a:off x="6134081" y="1345853"/>
            <a:ext cx="533372" cy="533480"/>
            <a:chOff x="457200" y="1378813"/>
            <a:chExt cx="695400" cy="695450"/>
          </a:xfrm>
        </p:grpSpPr>
        <p:sp>
          <p:nvSpPr>
            <p:cNvPr id="2467" name="Google Shape;2467;p12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8" name="Google Shape;2468;p12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9" name="Google Shape;2469;p12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2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71"/>
        <p:cNvGrpSpPr/>
        <p:nvPr/>
      </p:nvGrpSpPr>
      <p:grpSpPr>
        <a:xfrm>
          <a:off x="0" y="0"/>
          <a:ext cx="0" cy="0"/>
          <a:chOff x="0" y="0"/>
          <a:chExt cx="0" cy="0"/>
        </a:xfrm>
      </p:grpSpPr>
      <p:pic>
        <p:nvPicPr>
          <p:cNvPr id="2472" name="Google Shape;2472;p13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3" name="Google Shape;2473;p1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5" name="Google Shape;2475;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6" name="Google Shape;2476;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77" name="Google Shape;2477;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78" name="Google Shape;2478;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9" name="Google Shape;2479;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0" name="Google Shape;2480;p130"/>
          <p:cNvGrpSpPr/>
          <p:nvPr/>
        </p:nvGrpSpPr>
        <p:grpSpPr>
          <a:xfrm>
            <a:off x="457206" y="1421303"/>
            <a:ext cx="533372" cy="533480"/>
            <a:chOff x="457200" y="1378813"/>
            <a:chExt cx="695400" cy="695450"/>
          </a:xfrm>
        </p:grpSpPr>
        <p:sp>
          <p:nvSpPr>
            <p:cNvPr id="2481" name="Google Shape;2481;p13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2" name="Google Shape;2482;p13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3" name="Google Shape;2483;p13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4" name="Google Shape;2484;p13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5" name="Google Shape;2485;p1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6" name="Google Shape;2486;p130"/>
          <p:cNvGrpSpPr/>
          <p:nvPr/>
        </p:nvGrpSpPr>
        <p:grpSpPr>
          <a:xfrm>
            <a:off x="4936306" y="1423553"/>
            <a:ext cx="533372" cy="533480"/>
            <a:chOff x="457200" y="1378813"/>
            <a:chExt cx="695400" cy="695450"/>
          </a:xfrm>
        </p:grpSpPr>
        <p:sp>
          <p:nvSpPr>
            <p:cNvPr id="2487" name="Google Shape;2487;p13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8" name="Google Shape;2488;p13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9" name="Google Shape;2489;p13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0" name="Google Shape;2490;p13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91"/>
        <p:cNvGrpSpPr/>
        <p:nvPr/>
      </p:nvGrpSpPr>
      <p:grpSpPr>
        <a:xfrm>
          <a:off x="0" y="0"/>
          <a:ext cx="0" cy="0"/>
          <a:chOff x="0" y="0"/>
          <a:chExt cx="0" cy="0"/>
        </a:xfrm>
      </p:grpSpPr>
      <p:sp>
        <p:nvSpPr>
          <p:cNvPr id="2492" name="Google Shape;2492;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3" name="Google Shape;2493;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4" name="Google Shape;2494;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5" name="Google Shape;2495;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6" name="Google Shape;2496;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97" name="Google Shape;2497;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8" name="Google Shape;2498;p13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99" name="Google Shape;2499;p13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4" name="Google Shape;2504;p13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5" name="Google Shape;2505;p13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0" name="Google Shape;2510;p13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1" name="Google Shape;2511;p13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4" name="Google Shape;2514;p13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5" name="Google Shape;2515;p13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6" name="Google Shape;2516;p13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18"/>
        <p:cNvGrpSpPr/>
        <p:nvPr/>
      </p:nvGrpSpPr>
      <p:grpSpPr>
        <a:xfrm>
          <a:off x="0" y="0"/>
          <a:ext cx="0" cy="0"/>
          <a:chOff x="0" y="0"/>
          <a:chExt cx="0" cy="0"/>
        </a:xfrm>
      </p:grpSpPr>
      <p:sp>
        <p:nvSpPr>
          <p:cNvPr id="2519" name="Google Shape;2519;p1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1" name="Google Shape;2521;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2" name="Google Shape;2522;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3" name="Google Shape;2523;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4" name="Google Shape;2524;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5" name="Google Shape;2525;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6" name="Google Shape;2526;p13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7" name="Google Shape;2527;p1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1" name="Google Shape;2531;p13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2" name="Google Shape;2532;p13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3" name="Google Shape;2533;p13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4" name="Google Shape;2534;p13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5" name="Google Shape;2535;p13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6" name="Google Shape;2536;p13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37"/>
        <p:cNvGrpSpPr/>
        <p:nvPr/>
      </p:nvGrpSpPr>
      <p:grpSpPr>
        <a:xfrm>
          <a:off x="0" y="0"/>
          <a:ext cx="0" cy="0"/>
          <a:chOff x="0" y="0"/>
          <a:chExt cx="0" cy="0"/>
        </a:xfrm>
      </p:grpSpPr>
      <p:sp>
        <p:nvSpPr>
          <p:cNvPr id="2538" name="Google Shape;2538;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0" name="Google Shape;2540;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1" name="Google Shape;2541;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2" name="Google Shape;2542;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3" name="Google Shape;2543;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4" name="Google Shape;2544;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5" name="Google Shape;2545;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6" name="Google Shape;2546;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0" name="Google Shape;2550;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1" name="Google Shape;2551;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52" name="Google Shape;2552;p13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3" name="Google Shape;2553;p13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4" name="Google Shape;2554;p13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5" name="Google Shape;2555;p13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6"/>
        <p:cNvGrpSpPr/>
        <p:nvPr/>
      </p:nvGrpSpPr>
      <p:grpSpPr>
        <a:xfrm>
          <a:off x="0" y="0"/>
          <a:ext cx="0" cy="0"/>
          <a:chOff x="0" y="0"/>
          <a:chExt cx="0" cy="0"/>
        </a:xfrm>
      </p:grpSpPr>
      <p:sp>
        <p:nvSpPr>
          <p:cNvPr id="2557" name="Google Shape;2557;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9" name="Google Shape;2559;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0" name="Google Shape;2560;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1" name="Google Shape;2561;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2" name="Google Shape;2562;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3" name="Google Shape;2563;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4" name="Google Shape;2564;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5" name="Google Shape;2565;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9" name="Google Shape;2569;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0" name="Google Shape;2570;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1" name="Google Shape;2571;p13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72" name="Google Shape;2572;p13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3" name="Google Shape;2573;p13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4" name="Google Shape;2574;p13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5"/>
        <p:cNvGrpSpPr/>
        <p:nvPr/>
      </p:nvGrpSpPr>
      <p:grpSpPr>
        <a:xfrm>
          <a:off x="0" y="0"/>
          <a:ext cx="0" cy="0"/>
          <a:chOff x="0" y="0"/>
          <a:chExt cx="0" cy="0"/>
        </a:xfrm>
      </p:grpSpPr>
      <p:sp>
        <p:nvSpPr>
          <p:cNvPr id="2576" name="Google Shape;2576;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8" name="Google Shape;2578;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79" name="Google Shape;2579;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0" name="Google Shape;2580;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1" name="Google Shape;2581;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2" name="Google Shape;2582;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3" name="Google Shape;2583;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8" name="Google Shape;2588;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9" name="Google Shape;2589;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0" name="Google Shape;2590;p13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91" name="Google Shape;2591;p13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92" name="Google Shape;2592;p13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3" name="Google Shape;2593;p13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4"/>
        <p:cNvGrpSpPr/>
        <p:nvPr/>
      </p:nvGrpSpPr>
      <p:grpSpPr>
        <a:xfrm>
          <a:off x="0" y="0"/>
          <a:ext cx="0" cy="0"/>
          <a:chOff x="0" y="0"/>
          <a:chExt cx="0" cy="0"/>
        </a:xfrm>
      </p:grpSpPr>
      <p:sp>
        <p:nvSpPr>
          <p:cNvPr id="2595" name="Google Shape;2595;p13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7" name="Google Shape;2597;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8" name="Google Shape;2598;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99" name="Google Shape;2599;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0" name="Google Shape;2600;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1" name="Google Shape;2601;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2" name="Google Shape;2602;p13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3" name="Google Shape;2603;p13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7" name="Google Shape;2607;p13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8" name="Google Shape;2608;p13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9" name="Google Shape;2609;p13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3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1" name="Google Shape;2611;p13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2" name="Google Shape;2612;p13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3" name="Google Shape;2613;p13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4" name="Google Shape;2614;p13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5" name="Google Shape;2615;p13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6"/>
        <p:cNvGrpSpPr/>
        <p:nvPr/>
      </p:nvGrpSpPr>
      <p:grpSpPr>
        <a:xfrm>
          <a:off x="0" y="0"/>
          <a:ext cx="0" cy="0"/>
          <a:chOff x="0" y="0"/>
          <a:chExt cx="0" cy="0"/>
        </a:xfrm>
      </p:grpSpPr>
      <p:sp>
        <p:nvSpPr>
          <p:cNvPr id="2617" name="Google Shape;2617;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9" name="Google Shape;2619;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0" name="Google Shape;2620;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1" name="Google Shape;2621;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2" name="Google Shape;2622;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3" name="Google Shape;2623;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4" name="Google Shape;2624;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5" name="Google Shape;2625;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9" name="Google Shape;2629;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0" name="Google Shape;2630;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1" name="Google Shape;2631;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3" name="Google Shape;2633;p13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4" name="Google Shape;2634;p13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5" name="Google Shape;2635;p13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6" name="Google Shape;2636;p13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37" name="Google Shape;2637;p13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38"/>
        <p:cNvGrpSpPr/>
        <p:nvPr/>
      </p:nvGrpSpPr>
      <p:grpSpPr>
        <a:xfrm>
          <a:off x="0" y="0"/>
          <a:ext cx="0" cy="0"/>
          <a:chOff x="0" y="0"/>
          <a:chExt cx="0" cy="0"/>
        </a:xfrm>
      </p:grpSpPr>
      <p:sp>
        <p:nvSpPr>
          <p:cNvPr id="2639" name="Google Shape;2639;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1" name="Google Shape;2641;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2" name="Google Shape;2642;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3" name="Google Shape;2643;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4" name="Google Shape;2644;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5" name="Google Shape;2645;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6" name="Google Shape;2646;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1" name="Google Shape;2651;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2" name="Google Shape;2652;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3" name="Google Shape;2653;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5" name="Google Shape;2655;p13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6" name="Google Shape;2656;p13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57" name="Google Shape;2657;p13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58" name="Google Shape;2658;p13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59" name="Google Shape;2659;p13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60"/>
        <p:cNvGrpSpPr/>
        <p:nvPr/>
      </p:nvGrpSpPr>
      <p:grpSpPr>
        <a:xfrm>
          <a:off x="0" y="0"/>
          <a:ext cx="0" cy="0"/>
          <a:chOff x="0" y="0"/>
          <a:chExt cx="0" cy="0"/>
        </a:xfrm>
      </p:grpSpPr>
      <p:sp>
        <p:nvSpPr>
          <p:cNvPr id="2661" name="Google Shape;2661;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3" name="Google Shape;2663;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4" name="Google Shape;2664;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5" name="Google Shape;266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6" name="Google Shape;2666;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7" name="Google Shape;2667;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8" name="Google Shape;2668;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9" name="Google Shape;2669;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3" name="Google Shape;2673;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4" name="Google Shape;2674;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5" name="Google Shape;2675;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77" name="Google Shape;2677;p13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78" name="Google Shape;2678;p13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79" name="Google Shape;2679;p13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80" name="Google Shape;2680;p13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81" name="Google Shape;2681;p13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82"/>
        <p:cNvGrpSpPr/>
        <p:nvPr/>
      </p:nvGrpSpPr>
      <p:grpSpPr>
        <a:xfrm>
          <a:off x="0" y="0"/>
          <a:ext cx="0" cy="0"/>
          <a:chOff x="0" y="0"/>
          <a:chExt cx="0" cy="0"/>
        </a:xfrm>
      </p:grpSpPr>
      <p:sp>
        <p:nvSpPr>
          <p:cNvPr id="2683" name="Google Shape;2683;p14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5" name="Google Shape;2685;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6" name="Google Shape;2686;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87" name="Google Shape;2687;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88" name="Google Shape;2688;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9" name="Google Shape;2689;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0" name="Google Shape;2690;p14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1" name="Google Shape;2691;p14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7" name="Google Shape;2697;p14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8" name="Google Shape;2698;p14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9" name="Google Shape;2699;p14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4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1" name="Google Shape;2701;p14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02" name="Google Shape;2702;p14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3" name="Google Shape;2703;p14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4" name="Google Shape;2704;p14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5" name="Google Shape;2705;p14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6" name="Google Shape;2706;p14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07"/>
        <p:cNvGrpSpPr/>
        <p:nvPr/>
      </p:nvGrpSpPr>
      <p:grpSpPr>
        <a:xfrm>
          <a:off x="0" y="0"/>
          <a:ext cx="0" cy="0"/>
          <a:chOff x="0" y="0"/>
          <a:chExt cx="0" cy="0"/>
        </a:xfrm>
      </p:grpSpPr>
      <p:sp>
        <p:nvSpPr>
          <p:cNvPr id="2708" name="Google Shape;2708;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0" name="Google Shape;2710;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1" name="Google Shape;2711;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2" name="Google Shape;2712;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3" name="Google Shape;2713;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4" name="Google Shape;2714;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5" name="Google Shape;2715;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6" name="Google Shape;2716;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2" name="Google Shape;2722;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3" name="Google Shape;2723;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4" name="Google Shape;2724;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6" name="Google Shape;2726;p14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27" name="Google Shape;2727;p14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28" name="Google Shape;2728;p14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29" name="Google Shape;2729;p14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30" name="Google Shape;2730;p14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1" name="Google Shape;2731;p14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32"/>
        <p:cNvGrpSpPr/>
        <p:nvPr/>
      </p:nvGrpSpPr>
      <p:grpSpPr>
        <a:xfrm>
          <a:off x="0" y="0"/>
          <a:ext cx="0" cy="0"/>
          <a:chOff x="0" y="0"/>
          <a:chExt cx="0" cy="0"/>
        </a:xfrm>
      </p:grpSpPr>
      <p:sp>
        <p:nvSpPr>
          <p:cNvPr id="2733" name="Google Shape;2733;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5" name="Google Shape;2735;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6" name="Google Shape;2736;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7" name="Google Shape;2737;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38" name="Google Shape;2738;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39" name="Google Shape;2739;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0" name="Google Shape;2740;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1" name="Google Shape;2741;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7" name="Google Shape;2747;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8" name="Google Shape;2748;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9" name="Google Shape;2749;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1" name="Google Shape;2751;p14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52" name="Google Shape;2752;p14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3" name="Google Shape;2753;p14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4" name="Google Shape;2754;p14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5" name="Google Shape;2755;p14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6" name="Google Shape;2756;p14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57"/>
        <p:cNvGrpSpPr/>
        <p:nvPr/>
      </p:nvGrpSpPr>
      <p:grpSpPr>
        <a:xfrm>
          <a:off x="0" y="0"/>
          <a:ext cx="0" cy="0"/>
          <a:chOff x="0" y="0"/>
          <a:chExt cx="0" cy="0"/>
        </a:xfrm>
      </p:grpSpPr>
      <p:sp>
        <p:nvSpPr>
          <p:cNvPr id="2758" name="Google Shape;2758;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0" name="Google Shape;2760;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1" name="Google Shape;2761;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2" name="Google Shape;2762;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3" name="Google Shape;2763;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4" name="Google Shape;2764;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5" name="Google Shape;2765;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6" name="Google Shape;2766;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2" name="Google Shape;2772;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3" name="Google Shape;2773;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4" name="Google Shape;2774;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6" name="Google Shape;2776;p14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77" name="Google Shape;2777;p14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78" name="Google Shape;2778;p14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79" name="Google Shape;2779;p14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80" name="Google Shape;2780;p14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81" name="Google Shape;2781;p14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82"/>
        <p:cNvGrpSpPr/>
        <p:nvPr/>
      </p:nvGrpSpPr>
      <p:grpSpPr>
        <a:xfrm>
          <a:off x="0" y="0"/>
          <a:ext cx="0" cy="0"/>
          <a:chOff x="0" y="0"/>
          <a:chExt cx="0" cy="0"/>
        </a:xfrm>
      </p:grpSpPr>
      <p:sp>
        <p:nvSpPr>
          <p:cNvPr id="2783" name="Google Shape;2783;p14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5" name="Google Shape;2785;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6" name="Google Shape;2786;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7" name="Google Shape;2787;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88" name="Google Shape;2788;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89" name="Google Shape;2789;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0" name="Google Shape;2790;p14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1" name="Google Shape;2791;p14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4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4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5" name="Google Shape;2795;p14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7" name="Google Shape;2797;p14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9" name="Google Shape;2799;p14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4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1" name="Google Shape;2801;p14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3" name="Google Shape;2803;p14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4" name="Google Shape;2804;p14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5" name="Google Shape;2805;p14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6" name="Google Shape;2806;p14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07" name="Google Shape;2807;p14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08" name="Google Shape;2808;p14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09" name="Google Shape;2809;p14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10"/>
        <p:cNvGrpSpPr/>
        <p:nvPr/>
      </p:nvGrpSpPr>
      <p:grpSpPr>
        <a:xfrm>
          <a:off x="0" y="0"/>
          <a:ext cx="0" cy="0"/>
          <a:chOff x="0" y="0"/>
          <a:chExt cx="0" cy="0"/>
        </a:xfrm>
      </p:grpSpPr>
      <p:sp>
        <p:nvSpPr>
          <p:cNvPr id="2811" name="Google Shape;2811;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3" name="Google Shape;2813;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4" name="Google Shape;2814;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5" name="Google Shape;2815;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6" name="Google Shape;2816;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7" name="Google Shape;2817;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8" name="Google Shape;2818;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9" name="Google Shape;2819;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1" name="Google Shape;2821;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3" name="Google Shape;2823;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5" name="Google Shape;2825;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7" name="Google Shape;2827;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9" name="Google Shape;2829;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1" name="Google Shape;2831;p14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2" name="Google Shape;2832;p14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3" name="Google Shape;2833;p14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4" name="Google Shape;2834;p14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5" name="Google Shape;2835;p14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6" name="Google Shape;2836;p14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37" name="Google Shape;2837;p14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38"/>
        <p:cNvGrpSpPr/>
        <p:nvPr/>
      </p:nvGrpSpPr>
      <p:grpSpPr>
        <a:xfrm>
          <a:off x="0" y="0"/>
          <a:ext cx="0" cy="0"/>
          <a:chOff x="0" y="0"/>
          <a:chExt cx="0" cy="0"/>
        </a:xfrm>
      </p:grpSpPr>
      <p:sp>
        <p:nvSpPr>
          <p:cNvPr id="2839" name="Google Shape;2839;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1" name="Google Shape;2841;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2" name="Google Shape;2842;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3" name="Google Shape;2843;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4" name="Google Shape;2844;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5" name="Google Shape;2845;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6" name="Google Shape;2846;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7" name="Google Shape;2847;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9" name="Google Shape;2849;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1" name="Google Shape;2851;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3" name="Google Shape;2853;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5" name="Google Shape;2855;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7" name="Google Shape;2857;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59" name="Google Shape;2859;p14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60" name="Google Shape;2860;p14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61" name="Google Shape;2861;p14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62" name="Google Shape;2862;p14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3" name="Google Shape;2863;p14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4" name="Google Shape;2864;p14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5" name="Google Shape;2865;p14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6"/>
        <p:cNvGrpSpPr/>
        <p:nvPr/>
      </p:nvGrpSpPr>
      <p:grpSpPr>
        <a:xfrm>
          <a:off x="0" y="0"/>
          <a:ext cx="0" cy="0"/>
          <a:chOff x="0" y="0"/>
          <a:chExt cx="0" cy="0"/>
        </a:xfrm>
      </p:grpSpPr>
      <p:sp>
        <p:nvSpPr>
          <p:cNvPr id="2867" name="Google Shape;2867;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9" name="Google Shape;2869;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0" name="Google Shape;2870;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1" name="Google Shape;2871;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2" name="Google Shape;2872;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3" name="Google Shape;2873;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4" name="Google Shape;2874;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5" name="Google Shape;2875;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7" name="Google Shape;2877;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9" name="Google Shape;2879;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1" name="Google Shape;2881;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3" name="Google Shape;2883;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5" name="Google Shape;2885;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7" name="Google Shape;2887;p14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88" name="Google Shape;2888;p14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89" name="Google Shape;2889;p14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90" name="Google Shape;2890;p14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91" name="Google Shape;2891;p14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92" name="Google Shape;2892;p14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3" name="Google Shape;2893;p14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4"/>
        <p:cNvGrpSpPr/>
        <p:nvPr/>
      </p:nvGrpSpPr>
      <p:grpSpPr>
        <a:xfrm>
          <a:off x="0" y="0"/>
          <a:ext cx="0" cy="0"/>
          <a:chOff x="0" y="0"/>
          <a:chExt cx="0" cy="0"/>
        </a:xfrm>
      </p:grpSpPr>
      <p:sp>
        <p:nvSpPr>
          <p:cNvPr id="2895" name="Google Shape;2895;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6" name="Google Shape;2896;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7" name="Google Shape;2897;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8" name="Google Shape;2898;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99" name="Google Shape;2899;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0" name="Google Shape;2900;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1" name="Google Shape;2901;p14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3" name="Google Shape;2903;p14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5" name="Google Shape;2905;p14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7" name="Google Shape;2907;p14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9" name="Google Shape;2909;p14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1" name="Google Shape;2911;p14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3" name="Google Shape;2913;p14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5" name="Google Shape;2915;p14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17" name="Google Shape;2917;p14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18" name="Google Shape;2918;p14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19" name="Google Shape;2919;p14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20" name="Google Shape;2920;p14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21" name="Google Shape;2921;p14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22" name="Google Shape;2922;p14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3" name="Google Shape;2923;p14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4" name="Google Shape;2924;p14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5"/>
        <p:cNvGrpSpPr/>
        <p:nvPr/>
      </p:nvGrpSpPr>
      <p:grpSpPr>
        <a:xfrm>
          <a:off x="0" y="0"/>
          <a:ext cx="0" cy="0"/>
          <a:chOff x="0" y="0"/>
          <a:chExt cx="0" cy="0"/>
        </a:xfrm>
      </p:grpSpPr>
      <p:sp>
        <p:nvSpPr>
          <p:cNvPr id="2926" name="Google Shape;2926;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7" name="Google Shape;2927;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8" name="Google Shape;2928;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9" name="Google Shape;2929;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0" name="Google Shape;2930;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1" name="Google Shape;2931;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2" name="Google Shape;2932;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4" name="Google Shape;2934;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6" name="Google Shape;2936;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8" name="Google Shape;2938;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0" name="Google Shape;2940;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2" name="Google Shape;2942;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4" name="Google Shape;2944;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6" name="Google Shape;2946;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48" name="Google Shape;2948;p14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49" name="Google Shape;2949;p14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50" name="Google Shape;2950;p14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1" name="Google Shape;2951;p14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52" name="Google Shape;2952;p14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3" name="Google Shape;2953;p14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4" name="Google Shape;2954;p14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5" name="Google Shape;2955;p14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6"/>
        <p:cNvGrpSpPr/>
        <p:nvPr/>
      </p:nvGrpSpPr>
      <p:grpSpPr>
        <a:xfrm>
          <a:off x="0" y="0"/>
          <a:ext cx="0" cy="0"/>
          <a:chOff x="0" y="0"/>
          <a:chExt cx="0" cy="0"/>
        </a:xfrm>
      </p:grpSpPr>
      <p:sp>
        <p:nvSpPr>
          <p:cNvPr id="2957" name="Google Shape;2957;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8" name="Google Shape;2958;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59" name="Google Shape;2959;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0" name="Google Shape;2960;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1" name="Google Shape;2961;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2" name="Google Shape;2962;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3" name="Google Shape;2963;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5" name="Google Shape;2965;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7" name="Google Shape;2967;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9" name="Google Shape;2969;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1" name="Google Shape;2971;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3" name="Google Shape;2973;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5" name="Google Shape;2975;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7" name="Google Shape;2977;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79" name="Google Shape;2979;p15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80" name="Google Shape;2980;p15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81" name="Google Shape;2981;p15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82" name="Google Shape;2982;p15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3" name="Google Shape;2983;p15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4" name="Google Shape;2984;p15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5" name="Google Shape;2985;p15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6" name="Google Shape;2986;p15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87"/>
        <p:cNvGrpSpPr/>
        <p:nvPr/>
      </p:nvGrpSpPr>
      <p:grpSpPr>
        <a:xfrm>
          <a:off x="0" y="0"/>
          <a:ext cx="0" cy="0"/>
          <a:chOff x="0" y="0"/>
          <a:chExt cx="0" cy="0"/>
        </a:xfrm>
      </p:grpSpPr>
      <p:sp>
        <p:nvSpPr>
          <p:cNvPr id="2988" name="Google Shape;2988;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9" name="Google Shape;2989;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0" name="Google Shape;2990;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1" name="Google Shape;2991;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2" name="Google Shape;2992;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3" name="Google Shape;2993;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4" name="Google Shape;2994;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6" name="Google Shape;2996;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8" name="Google Shape;2998;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0" name="Google Shape;3000;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2" name="Google Shape;3002;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4" name="Google Shape;3004;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6" name="Google Shape;3006;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8" name="Google Shape;3008;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0" name="Google Shape;3010;p15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11" name="Google Shape;3011;p15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12" name="Google Shape;3012;p15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3" name="Google Shape;3013;p15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4" name="Google Shape;3014;p15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5" name="Google Shape;3015;p15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6" name="Google Shape;3016;p15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17" name="Google Shape;3017;p15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18"/>
        <p:cNvGrpSpPr/>
        <p:nvPr/>
      </p:nvGrpSpPr>
      <p:grpSpPr>
        <a:xfrm>
          <a:off x="0" y="0"/>
          <a:ext cx="0" cy="0"/>
          <a:chOff x="0" y="0"/>
          <a:chExt cx="0" cy="0"/>
        </a:xfrm>
      </p:grpSpPr>
      <p:sp>
        <p:nvSpPr>
          <p:cNvPr id="3019" name="Google Shape;3019;p1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020" name="Google Shape;3020;p15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1" name="Google Shape;3021;p1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22"/>
        <p:cNvGrpSpPr/>
        <p:nvPr/>
      </p:nvGrpSpPr>
      <p:grpSpPr>
        <a:xfrm>
          <a:off x="0" y="0"/>
          <a:ext cx="0" cy="0"/>
          <a:chOff x="0" y="0"/>
          <a:chExt cx="0" cy="0"/>
        </a:xfrm>
      </p:grpSpPr>
      <p:pic>
        <p:nvPicPr>
          <p:cNvPr id="3023" name="Google Shape;3023;p15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24" name="Google Shape;3024;p15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5" name="Google Shape;3025;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6" name="Google Shape;3026;p1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7" name="Google Shape;3027;p15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8" name="Google Shape;3028;p15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9" name="Google Shape;3029;p15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30"/>
        <p:cNvGrpSpPr/>
        <p:nvPr/>
      </p:nvGrpSpPr>
      <p:grpSpPr>
        <a:xfrm>
          <a:off x="0" y="0"/>
          <a:ext cx="0" cy="0"/>
          <a:chOff x="0" y="0"/>
          <a:chExt cx="0" cy="0"/>
        </a:xfrm>
      </p:grpSpPr>
      <p:pic>
        <p:nvPicPr>
          <p:cNvPr id="3031" name="Google Shape;3031;p1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32" name="Google Shape;3032;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33" name="Google Shape;3033;p1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4" name="Google Shape;3034;p15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5" name="Google Shape;3035;p15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36"/>
        <p:cNvGrpSpPr/>
        <p:nvPr/>
      </p:nvGrpSpPr>
      <p:grpSpPr>
        <a:xfrm>
          <a:off x="0" y="0"/>
          <a:ext cx="0" cy="0"/>
          <a:chOff x="0" y="0"/>
          <a:chExt cx="0" cy="0"/>
        </a:xfrm>
      </p:grpSpPr>
      <p:sp>
        <p:nvSpPr>
          <p:cNvPr id="3037" name="Google Shape;3037;p1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8" name="Google Shape;3038;p155"/>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9" name="Google Shape;3039;p15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0" name="Google Shape;3040;p15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41"/>
        <p:cNvGrpSpPr/>
        <p:nvPr/>
      </p:nvGrpSpPr>
      <p:grpSpPr>
        <a:xfrm>
          <a:off x="0" y="0"/>
          <a:ext cx="0" cy="0"/>
          <a:chOff x="0" y="0"/>
          <a:chExt cx="0" cy="0"/>
        </a:xfrm>
      </p:grpSpPr>
      <p:sp>
        <p:nvSpPr>
          <p:cNvPr id="3042" name="Google Shape;3042;p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43" name="Google Shape;3043;p15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044" name="Google Shape;3044;p15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5" name="Google Shape;3045;p15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3048"/>
        <p:cNvGrpSpPr/>
        <p:nvPr/>
      </p:nvGrpSpPr>
      <p:grpSpPr>
        <a:xfrm>
          <a:off x="0" y="0"/>
          <a:ext cx="0" cy="0"/>
          <a:chOff x="0" y="0"/>
          <a:chExt cx="0" cy="0"/>
        </a:xfrm>
      </p:grpSpPr>
      <p:pic>
        <p:nvPicPr>
          <p:cNvPr id="3049" name="Google Shape;3049;p1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50" name="Google Shape;3050;p15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3052" name="Google Shape;3052;p1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053" name="Google Shape;3053;p1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054" name="Google Shape;3054;p1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55" name="Google Shape;3055;p1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56" name="Google Shape;3056;p1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3057" name="Google Shape;3057;p158"/>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3058"/>
        <p:cNvGrpSpPr/>
        <p:nvPr/>
      </p:nvGrpSpPr>
      <p:grpSpPr>
        <a:xfrm>
          <a:off x="0" y="0"/>
          <a:ext cx="0" cy="0"/>
          <a:chOff x="0" y="0"/>
          <a:chExt cx="0" cy="0"/>
        </a:xfrm>
      </p:grpSpPr>
      <p:pic>
        <p:nvPicPr>
          <p:cNvPr id="3059" name="Google Shape;3059;p15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60" name="Google Shape;3060;p15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5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062" name="Google Shape;3062;p1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063" name="Google Shape;3063;p15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64" name="Google Shape;3064;p15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65" name="Google Shape;3065;p15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3066" name="Google Shape;3066;p159"/>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067" name="Google Shape;3067;p15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068"/>
        <p:cNvGrpSpPr/>
        <p:nvPr/>
      </p:nvGrpSpPr>
      <p:grpSpPr>
        <a:xfrm>
          <a:off x="0" y="0"/>
          <a:ext cx="0" cy="0"/>
          <a:chOff x="0" y="0"/>
          <a:chExt cx="0" cy="0"/>
        </a:xfrm>
      </p:grpSpPr>
      <p:pic>
        <p:nvPicPr>
          <p:cNvPr id="3069" name="Google Shape;3069;p16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70" name="Google Shape;3070;p16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6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072" name="Google Shape;3072;p16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073" name="Google Shape;3073;p16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74" name="Google Shape;3074;p16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75" name="Google Shape;3075;p16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3076" name="Google Shape;3076;p160"/>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077" name="Google Shape;3077;p16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078"/>
        <p:cNvGrpSpPr/>
        <p:nvPr/>
      </p:nvGrpSpPr>
      <p:grpSpPr>
        <a:xfrm>
          <a:off x="0" y="0"/>
          <a:ext cx="0" cy="0"/>
          <a:chOff x="0" y="0"/>
          <a:chExt cx="0" cy="0"/>
        </a:xfrm>
      </p:grpSpPr>
      <p:pic>
        <p:nvPicPr>
          <p:cNvPr id="3079" name="Google Shape;3079;p16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80" name="Google Shape;3080;p16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1" name="Google Shape;3081;p16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3082" name="Google Shape;3082;p161"/>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083" name="Google Shape;3083;p16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3084" name="Google Shape;3084;p16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85" name="Google Shape;3085;p16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86" name="Google Shape;3086;p16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3087" name="Google Shape;3087;p161"/>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3088"/>
        <p:cNvGrpSpPr/>
        <p:nvPr/>
      </p:nvGrpSpPr>
      <p:grpSpPr>
        <a:xfrm>
          <a:off x="0" y="0"/>
          <a:ext cx="0" cy="0"/>
          <a:chOff x="0" y="0"/>
          <a:chExt cx="0" cy="0"/>
        </a:xfrm>
      </p:grpSpPr>
      <p:pic>
        <p:nvPicPr>
          <p:cNvPr id="3089" name="Google Shape;3089;p16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90" name="Google Shape;3090;p1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1" name="Google Shape;3091;p16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092" name="Google Shape;3092;p16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3093" name="Google Shape;3093;p16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94" name="Google Shape;3094;p16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95" name="Google Shape;3095;p16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3096" name="Google Shape;3096;p16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3097" name="Google Shape;3097;p162"/>
          <p:cNvPicPr preferRelativeResize="0"/>
          <p:nvPr/>
        </p:nvPicPr>
        <p:blipFill>
          <a:blip r:embed="rId4">
            <a:alphaModFix/>
          </a:blip>
          <a:stretch>
            <a:fillRect/>
          </a:stretch>
        </p:blipFill>
        <p:spPr>
          <a:xfrm>
            <a:off x="555750" y="944250"/>
            <a:ext cx="2560331" cy="2194109"/>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3098"/>
        <p:cNvGrpSpPr/>
        <p:nvPr/>
      </p:nvGrpSpPr>
      <p:grpSpPr>
        <a:xfrm>
          <a:off x="0" y="0"/>
          <a:ext cx="0" cy="0"/>
          <a:chOff x="0" y="0"/>
          <a:chExt cx="0" cy="0"/>
        </a:xfrm>
      </p:grpSpPr>
      <p:pic>
        <p:nvPicPr>
          <p:cNvPr id="3099" name="Google Shape;3099;p16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00" name="Google Shape;3100;p1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1" name="Google Shape;3101;p16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02" name="Google Shape;3102;p16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103" name="Google Shape;3103;p16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04" name="Google Shape;3104;p16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05" name="Google Shape;3105;p16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3106" name="Google Shape;3106;p16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3107" name="Google Shape;3107;p163"/>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3108"/>
        <p:cNvGrpSpPr/>
        <p:nvPr/>
      </p:nvGrpSpPr>
      <p:grpSpPr>
        <a:xfrm>
          <a:off x="0" y="0"/>
          <a:ext cx="0" cy="0"/>
          <a:chOff x="0" y="0"/>
          <a:chExt cx="0" cy="0"/>
        </a:xfrm>
      </p:grpSpPr>
      <p:pic>
        <p:nvPicPr>
          <p:cNvPr id="3109" name="Google Shape;3109;p1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10" name="Google Shape;3110;p164"/>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3111" name="Google Shape;3111;p16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3112" name="Google Shape;3112;p1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3113"/>
        <p:cNvGrpSpPr/>
        <p:nvPr/>
      </p:nvGrpSpPr>
      <p:grpSpPr>
        <a:xfrm>
          <a:off x="0" y="0"/>
          <a:ext cx="0" cy="0"/>
          <a:chOff x="0" y="0"/>
          <a:chExt cx="0" cy="0"/>
        </a:xfrm>
      </p:grpSpPr>
      <p:pic>
        <p:nvPicPr>
          <p:cNvPr id="3114" name="Google Shape;3114;p1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15" name="Google Shape;3115;p165"/>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3116" name="Google Shape;3116;p1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17" name="Google Shape;3117;p16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3118"/>
        <p:cNvGrpSpPr/>
        <p:nvPr/>
      </p:nvGrpSpPr>
      <p:grpSpPr>
        <a:xfrm>
          <a:off x="0" y="0"/>
          <a:ext cx="0" cy="0"/>
          <a:chOff x="0" y="0"/>
          <a:chExt cx="0" cy="0"/>
        </a:xfrm>
      </p:grpSpPr>
      <p:sp>
        <p:nvSpPr>
          <p:cNvPr id="3119" name="Google Shape;3119;p1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20" name="Google Shape;3120;p1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121" name="Google Shape;3121;p1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122" name="Google Shape;3122;p1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23" name="Google Shape;3123;p16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24" name="Google Shape;3124;p166"/>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3125" name="Google Shape;3125;p16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3126"/>
        <p:cNvGrpSpPr/>
        <p:nvPr/>
      </p:nvGrpSpPr>
      <p:grpSpPr>
        <a:xfrm>
          <a:off x="0" y="0"/>
          <a:ext cx="0" cy="0"/>
          <a:chOff x="0" y="0"/>
          <a:chExt cx="0" cy="0"/>
        </a:xfrm>
      </p:grpSpPr>
      <p:pic>
        <p:nvPicPr>
          <p:cNvPr id="3127" name="Google Shape;3127;p167"/>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3128" name="Google Shape;3128;p167"/>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29" name="Google Shape;3129;p167"/>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3130" name="Google Shape;3130;p167"/>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31" name="Google Shape;3131;p167"/>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132" name="Google Shape;3132;p1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3133" name="Google Shape;3133;p1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34" name="Google Shape;3134;p1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35" name="Google Shape;3135;p16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3136"/>
        <p:cNvGrpSpPr/>
        <p:nvPr/>
      </p:nvGrpSpPr>
      <p:grpSpPr>
        <a:xfrm>
          <a:off x="0" y="0"/>
          <a:ext cx="0" cy="0"/>
          <a:chOff x="0" y="0"/>
          <a:chExt cx="0" cy="0"/>
        </a:xfrm>
      </p:grpSpPr>
      <p:pic>
        <p:nvPicPr>
          <p:cNvPr id="3137" name="Google Shape;3137;p1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38" name="Google Shape;3138;p168"/>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139" name="Google Shape;3139;p168"/>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3140" name="Google Shape;3140;p1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41" name="Google Shape;3141;p16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3142"/>
        <p:cNvGrpSpPr/>
        <p:nvPr/>
      </p:nvGrpSpPr>
      <p:grpSpPr>
        <a:xfrm>
          <a:off x="0" y="0"/>
          <a:ext cx="0" cy="0"/>
          <a:chOff x="0" y="0"/>
          <a:chExt cx="0" cy="0"/>
        </a:xfrm>
      </p:grpSpPr>
      <p:pic>
        <p:nvPicPr>
          <p:cNvPr id="3143" name="Google Shape;3143;p16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44" name="Google Shape;3144;p1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45" name="Google Shape;3145;p1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69"/>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147" name="Google Shape;3147;p1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148" name="Google Shape;3148;p169"/>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3149" name="Google Shape;3149;p169"/>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50" name="Google Shape;3150;p16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3151"/>
        <p:cNvGrpSpPr/>
        <p:nvPr/>
      </p:nvGrpSpPr>
      <p:grpSpPr>
        <a:xfrm>
          <a:off x="0" y="0"/>
          <a:ext cx="0" cy="0"/>
          <a:chOff x="0" y="0"/>
          <a:chExt cx="0" cy="0"/>
        </a:xfrm>
      </p:grpSpPr>
      <p:pic>
        <p:nvPicPr>
          <p:cNvPr id="3152" name="Google Shape;3152;p17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53" name="Google Shape;3153;p17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4" name="Google Shape;3154;p17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55" name="Google Shape;3155;p17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56" name="Google Shape;3156;p17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3157" name="Google Shape;3157;p170"/>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3158" name="Google Shape;3158;p17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159" name="Google Shape;3159;p1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60" name="Google Shape;3160;p17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61" name="Google Shape;3161;p17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3162"/>
        <p:cNvGrpSpPr/>
        <p:nvPr/>
      </p:nvGrpSpPr>
      <p:grpSpPr>
        <a:xfrm>
          <a:off x="0" y="0"/>
          <a:ext cx="0" cy="0"/>
          <a:chOff x="0" y="0"/>
          <a:chExt cx="0" cy="0"/>
        </a:xfrm>
      </p:grpSpPr>
      <p:pic>
        <p:nvPicPr>
          <p:cNvPr id="3163" name="Google Shape;3163;p171"/>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3164" name="Google Shape;3164;p1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65" name="Google Shape;3165;p1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66" name="Google Shape;3166;p1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67" name="Google Shape;3167;p171"/>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3168" name="Google Shape;3168;p1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69" name="Google Shape;3169;p17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70" name="Google Shape;3170;p1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71" name="Google Shape;3171;p17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3172"/>
        <p:cNvGrpSpPr/>
        <p:nvPr/>
      </p:nvGrpSpPr>
      <p:grpSpPr>
        <a:xfrm>
          <a:off x="0" y="0"/>
          <a:ext cx="0" cy="0"/>
          <a:chOff x="0" y="0"/>
          <a:chExt cx="0" cy="0"/>
        </a:xfrm>
      </p:grpSpPr>
      <p:pic>
        <p:nvPicPr>
          <p:cNvPr id="3173" name="Google Shape;3173;p17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74" name="Google Shape;3174;p17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5" name="Google Shape;3175;p17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76" name="Google Shape;3176;p172"/>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77" name="Google Shape;3177;p172"/>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78" name="Google Shape;3178;p17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179" name="Google Shape;3179;p1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180" name="Google Shape;3180;p172"/>
          <p:cNvPicPr preferRelativeResize="0"/>
          <p:nvPr/>
        </p:nvPicPr>
        <p:blipFill rotWithShape="1">
          <a:blip r:embed="rId4">
            <a:alphaModFix/>
          </a:blip>
          <a:srcRect/>
          <a:stretch/>
        </p:blipFill>
        <p:spPr>
          <a:xfrm>
            <a:off x="273900" y="-595025"/>
            <a:ext cx="2950353" cy="5143500"/>
          </a:xfrm>
          <a:prstGeom prst="rect">
            <a:avLst/>
          </a:prstGeom>
          <a:noFill/>
          <a:ln>
            <a:noFill/>
          </a:ln>
        </p:spPr>
      </p:pic>
      <p:sp>
        <p:nvSpPr>
          <p:cNvPr id="3181" name="Google Shape;3181;p17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3182"/>
        <p:cNvGrpSpPr/>
        <p:nvPr/>
      </p:nvGrpSpPr>
      <p:grpSpPr>
        <a:xfrm>
          <a:off x="0" y="0"/>
          <a:ext cx="0" cy="0"/>
          <a:chOff x="0" y="0"/>
          <a:chExt cx="0" cy="0"/>
        </a:xfrm>
      </p:grpSpPr>
      <p:sp>
        <p:nvSpPr>
          <p:cNvPr id="3183" name="Google Shape;3183;p173"/>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184" name="Google Shape;3184;p1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85" name="Google Shape;3185;p173"/>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3186" name="Google Shape;3186;p173"/>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87" name="Google Shape;3187;p173"/>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188" name="Google Shape;3188;p1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89" name="Google Shape;3189;p17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190" name="Google Shape;3190;p173"/>
          <p:cNvPicPr preferRelativeResize="0"/>
          <p:nvPr/>
        </p:nvPicPr>
        <p:blipFill rotWithShape="1">
          <a:blip r:embed="rId2">
            <a:alphaModFix/>
          </a:blip>
          <a:srcRect/>
          <a:stretch/>
        </p:blipFill>
        <p:spPr>
          <a:xfrm>
            <a:off x="8213200" y="3862850"/>
            <a:ext cx="656773" cy="1144971"/>
          </a:xfrm>
          <a:prstGeom prst="rect">
            <a:avLst/>
          </a:prstGeom>
          <a:noFill/>
          <a:ln>
            <a:noFill/>
          </a:ln>
        </p:spPr>
      </p:pic>
      <p:sp>
        <p:nvSpPr>
          <p:cNvPr id="3191" name="Google Shape;3191;p17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3192"/>
        <p:cNvGrpSpPr/>
        <p:nvPr/>
      </p:nvGrpSpPr>
      <p:grpSpPr>
        <a:xfrm>
          <a:off x="0" y="0"/>
          <a:ext cx="0" cy="0"/>
          <a:chOff x="0" y="0"/>
          <a:chExt cx="0" cy="0"/>
        </a:xfrm>
      </p:grpSpPr>
      <p:pic>
        <p:nvPicPr>
          <p:cNvPr id="3193" name="Google Shape;3193;p17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94" name="Google Shape;3194;p17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3195" name="Google Shape;3195;p174"/>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3196" name="Google Shape;3196;p17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7" name="Google Shape;3197;p174"/>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198" name="Google Shape;3198;p17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199" name="Google Shape;3199;p17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3200" name="Google Shape;3200;p1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01" name="Google Shape;3201;p17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02" name="Google Shape;3202;p17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3203"/>
        <p:cNvGrpSpPr/>
        <p:nvPr/>
      </p:nvGrpSpPr>
      <p:grpSpPr>
        <a:xfrm>
          <a:off x="0" y="0"/>
          <a:ext cx="0" cy="0"/>
          <a:chOff x="0" y="0"/>
          <a:chExt cx="0" cy="0"/>
        </a:xfrm>
      </p:grpSpPr>
      <p:sp>
        <p:nvSpPr>
          <p:cNvPr id="3204" name="Google Shape;3204;p17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3205" name="Google Shape;3205;p1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3206" name="Google Shape;3206;p175"/>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3207" name="Google Shape;3207;p1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08" name="Google Shape;3208;p175"/>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209" name="Google Shape;3209;p1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10" name="Google Shape;3210;p17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11" name="Google Shape;3211;p17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12" name="Google Shape;3212;p17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3213"/>
        <p:cNvGrpSpPr/>
        <p:nvPr/>
      </p:nvGrpSpPr>
      <p:grpSpPr>
        <a:xfrm>
          <a:off x="0" y="0"/>
          <a:ext cx="0" cy="0"/>
          <a:chOff x="0" y="0"/>
          <a:chExt cx="0" cy="0"/>
        </a:xfrm>
      </p:grpSpPr>
      <p:sp>
        <p:nvSpPr>
          <p:cNvPr id="3214" name="Google Shape;3214;p17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16" name="Google Shape;3216;p1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217" name="Google Shape;3217;p1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18" name="Google Shape;3218;p1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19" name="Google Shape;3219;p1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220" name="Google Shape;3220;p176"/>
          <p:cNvGrpSpPr/>
          <p:nvPr/>
        </p:nvGrpSpPr>
        <p:grpSpPr>
          <a:xfrm>
            <a:off x="457200" y="1378813"/>
            <a:ext cx="776889" cy="621300"/>
            <a:chOff x="457200" y="1378813"/>
            <a:chExt cx="776889" cy="621300"/>
          </a:xfrm>
        </p:grpSpPr>
        <p:sp>
          <p:nvSpPr>
            <p:cNvPr id="3221" name="Google Shape;3221;p1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22" name="Google Shape;3222;p176"/>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176"/>
          <p:cNvGrpSpPr/>
          <p:nvPr/>
        </p:nvGrpSpPr>
        <p:grpSpPr>
          <a:xfrm>
            <a:off x="457200" y="2228725"/>
            <a:ext cx="776889" cy="621300"/>
            <a:chOff x="457200" y="1378813"/>
            <a:chExt cx="776889" cy="621300"/>
          </a:xfrm>
        </p:grpSpPr>
        <p:sp>
          <p:nvSpPr>
            <p:cNvPr id="3224" name="Google Shape;3224;p1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25" name="Google Shape;3225;p176"/>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176"/>
          <p:cNvGrpSpPr/>
          <p:nvPr/>
        </p:nvGrpSpPr>
        <p:grpSpPr>
          <a:xfrm>
            <a:off x="457200" y="3073850"/>
            <a:ext cx="776889" cy="621300"/>
            <a:chOff x="457200" y="1378813"/>
            <a:chExt cx="776889" cy="621300"/>
          </a:xfrm>
        </p:grpSpPr>
        <p:sp>
          <p:nvSpPr>
            <p:cNvPr id="3227" name="Google Shape;3227;p1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28" name="Google Shape;3228;p176"/>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176"/>
          <p:cNvGrpSpPr/>
          <p:nvPr/>
        </p:nvGrpSpPr>
        <p:grpSpPr>
          <a:xfrm>
            <a:off x="457200" y="3923750"/>
            <a:ext cx="776889" cy="621300"/>
            <a:chOff x="457200" y="1378813"/>
            <a:chExt cx="776889" cy="621300"/>
          </a:xfrm>
        </p:grpSpPr>
        <p:sp>
          <p:nvSpPr>
            <p:cNvPr id="3230" name="Google Shape;3230;p176"/>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31" name="Google Shape;3231;p176"/>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2" name="Google Shape;3232;p176"/>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33" name="Google Shape;3233;p17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7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7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76"/>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37" name="Google Shape;3237;p176"/>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38" name="Google Shape;3238;p176"/>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39" name="Google Shape;3239;p17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3240"/>
        <p:cNvGrpSpPr/>
        <p:nvPr/>
      </p:nvGrpSpPr>
      <p:grpSpPr>
        <a:xfrm>
          <a:off x="0" y="0"/>
          <a:ext cx="0" cy="0"/>
          <a:chOff x="0" y="0"/>
          <a:chExt cx="0" cy="0"/>
        </a:xfrm>
      </p:grpSpPr>
      <p:sp>
        <p:nvSpPr>
          <p:cNvPr id="3241" name="Google Shape;3241;p17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43" name="Google Shape;3243;p1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244" name="Google Shape;3244;p1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45" name="Google Shape;3245;p1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6" name="Google Shape;3246;p1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247" name="Google Shape;3247;p177"/>
          <p:cNvGrpSpPr/>
          <p:nvPr/>
        </p:nvGrpSpPr>
        <p:grpSpPr>
          <a:xfrm>
            <a:off x="457200" y="1300225"/>
            <a:ext cx="776889" cy="621300"/>
            <a:chOff x="457200" y="1378813"/>
            <a:chExt cx="776889" cy="621300"/>
          </a:xfrm>
        </p:grpSpPr>
        <p:sp>
          <p:nvSpPr>
            <p:cNvPr id="3248" name="Google Shape;3248;p1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49" name="Google Shape;3249;p17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177"/>
          <p:cNvGrpSpPr/>
          <p:nvPr/>
        </p:nvGrpSpPr>
        <p:grpSpPr>
          <a:xfrm>
            <a:off x="457200" y="2000125"/>
            <a:ext cx="776889" cy="621300"/>
            <a:chOff x="457200" y="1378813"/>
            <a:chExt cx="776889" cy="621300"/>
          </a:xfrm>
        </p:grpSpPr>
        <p:sp>
          <p:nvSpPr>
            <p:cNvPr id="3251" name="Google Shape;3251;p1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52" name="Google Shape;3252;p17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3" name="Google Shape;3253;p177"/>
          <p:cNvGrpSpPr/>
          <p:nvPr/>
        </p:nvGrpSpPr>
        <p:grpSpPr>
          <a:xfrm>
            <a:off x="457200" y="2692850"/>
            <a:ext cx="776889" cy="621300"/>
            <a:chOff x="457200" y="1378813"/>
            <a:chExt cx="776889" cy="621300"/>
          </a:xfrm>
        </p:grpSpPr>
        <p:sp>
          <p:nvSpPr>
            <p:cNvPr id="3254" name="Google Shape;3254;p1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55" name="Google Shape;3255;p177"/>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6" name="Google Shape;3256;p177"/>
          <p:cNvGrpSpPr/>
          <p:nvPr/>
        </p:nvGrpSpPr>
        <p:grpSpPr>
          <a:xfrm>
            <a:off x="457200" y="3390350"/>
            <a:ext cx="776889" cy="621300"/>
            <a:chOff x="457200" y="1378813"/>
            <a:chExt cx="776889" cy="621300"/>
          </a:xfrm>
        </p:grpSpPr>
        <p:sp>
          <p:nvSpPr>
            <p:cNvPr id="3257" name="Google Shape;3257;p177"/>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58" name="Google Shape;3258;p177"/>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9" name="Google Shape;3259;p177"/>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60" name="Google Shape;3260;p17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7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7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7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64" name="Google Shape;3264;p177"/>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65" name="Google Shape;3265;p177"/>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266" name="Google Shape;3266;p177"/>
          <p:cNvGrpSpPr/>
          <p:nvPr/>
        </p:nvGrpSpPr>
        <p:grpSpPr>
          <a:xfrm>
            <a:off x="469500" y="4083075"/>
            <a:ext cx="776889" cy="621300"/>
            <a:chOff x="457200" y="1378813"/>
            <a:chExt cx="776889" cy="621300"/>
          </a:xfrm>
        </p:grpSpPr>
        <p:sp>
          <p:nvSpPr>
            <p:cNvPr id="3267" name="Google Shape;3267;p177"/>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68" name="Google Shape;3268;p177"/>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17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7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71" name="Google Shape;3271;p17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3272"/>
        <p:cNvGrpSpPr/>
        <p:nvPr/>
      </p:nvGrpSpPr>
      <p:grpSpPr>
        <a:xfrm>
          <a:off x="0" y="0"/>
          <a:ext cx="0" cy="0"/>
          <a:chOff x="0" y="0"/>
          <a:chExt cx="0" cy="0"/>
        </a:xfrm>
      </p:grpSpPr>
      <p:sp>
        <p:nvSpPr>
          <p:cNvPr id="3273" name="Google Shape;3273;p178"/>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75" name="Google Shape;3275;p1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276" name="Google Shape;3276;p1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277" name="Google Shape;3277;p1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78" name="Google Shape;3278;p1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279" name="Google Shape;3279;p178"/>
          <p:cNvGrpSpPr/>
          <p:nvPr/>
        </p:nvGrpSpPr>
        <p:grpSpPr>
          <a:xfrm>
            <a:off x="457200" y="1237825"/>
            <a:ext cx="776900" cy="486300"/>
            <a:chOff x="457200" y="1466425"/>
            <a:chExt cx="776900" cy="486300"/>
          </a:xfrm>
        </p:grpSpPr>
        <p:sp>
          <p:nvSpPr>
            <p:cNvPr id="3280" name="Google Shape;3280;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81" name="Google Shape;3281;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2" name="Google Shape;3282;p178"/>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283" name="Google Shape;3283;p178"/>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4" name="Google Shape;3284;p178"/>
          <p:cNvGrpSpPr/>
          <p:nvPr/>
        </p:nvGrpSpPr>
        <p:grpSpPr>
          <a:xfrm>
            <a:off x="457200" y="1828900"/>
            <a:ext cx="776900" cy="486300"/>
            <a:chOff x="457200" y="1466425"/>
            <a:chExt cx="776900" cy="486300"/>
          </a:xfrm>
        </p:grpSpPr>
        <p:sp>
          <p:nvSpPr>
            <p:cNvPr id="3285" name="Google Shape;3285;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86" name="Google Shape;3286;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178"/>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8" name="Google Shape;3288;p178"/>
          <p:cNvGrpSpPr/>
          <p:nvPr/>
        </p:nvGrpSpPr>
        <p:grpSpPr>
          <a:xfrm>
            <a:off x="457200" y="2419975"/>
            <a:ext cx="776900" cy="486300"/>
            <a:chOff x="457200" y="1466425"/>
            <a:chExt cx="776900" cy="486300"/>
          </a:xfrm>
        </p:grpSpPr>
        <p:sp>
          <p:nvSpPr>
            <p:cNvPr id="3289" name="Google Shape;3289;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90" name="Google Shape;3290;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1" name="Google Shape;3291;p178"/>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2" name="Google Shape;3292;p178"/>
          <p:cNvGrpSpPr/>
          <p:nvPr/>
        </p:nvGrpSpPr>
        <p:grpSpPr>
          <a:xfrm>
            <a:off x="457200" y="3011050"/>
            <a:ext cx="776900" cy="486300"/>
            <a:chOff x="457200" y="1466425"/>
            <a:chExt cx="776900" cy="486300"/>
          </a:xfrm>
        </p:grpSpPr>
        <p:sp>
          <p:nvSpPr>
            <p:cNvPr id="3293" name="Google Shape;3293;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4" name="Google Shape;3294;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5" name="Google Shape;3295;p178"/>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6" name="Google Shape;3296;p178"/>
          <p:cNvGrpSpPr/>
          <p:nvPr/>
        </p:nvGrpSpPr>
        <p:grpSpPr>
          <a:xfrm>
            <a:off x="457200" y="3602137"/>
            <a:ext cx="776900" cy="486300"/>
            <a:chOff x="457200" y="1466425"/>
            <a:chExt cx="776900" cy="486300"/>
          </a:xfrm>
        </p:grpSpPr>
        <p:sp>
          <p:nvSpPr>
            <p:cNvPr id="3297" name="Google Shape;3297;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98" name="Google Shape;3298;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9" name="Google Shape;3299;p178"/>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0" name="Google Shape;3300;p178"/>
          <p:cNvGrpSpPr/>
          <p:nvPr/>
        </p:nvGrpSpPr>
        <p:grpSpPr>
          <a:xfrm>
            <a:off x="457200" y="4193262"/>
            <a:ext cx="776900" cy="486300"/>
            <a:chOff x="457200" y="1466425"/>
            <a:chExt cx="776900" cy="486300"/>
          </a:xfrm>
        </p:grpSpPr>
        <p:sp>
          <p:nvSpPr>
            <p:cNvPr id="3301" name="Google Shape;3301;p17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02" name="Google Shape;3302;p17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3" name="Google Shape;3303;p178"/>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04" name="Google Shape;3304;p178"/>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05" name="Google Shape;3305;p178"/>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06" name="Google Shape;3306;p178"/>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07" name="Google Shape;3307;p178"/>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08" name="Google Shape;3308;p17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3309"/>
        <p:cNvGrpSpPr/>
        <p:nvPr/>
      </p:nvGrpSpPr>
      <p:grpSpPr>
        <a:xfrm>
          <a:off x="0" y="0"/>
          <a:ext cx="0" cy="0"/>
          <a:chOff x="0" y="0"/>
          <a:chExt cx="0" cy="0"/>
        </a:xfrm>
      </p:grpSpPr>
      <p:sp>
        <p:nvSpPr>
          <p:cNvPr id="3310" name="Google Shape;3310;p17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12" name="Google Shape;3312;p1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313" name="Google Shape;3313;p1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314" name="Google Shape;3314;p1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15" name="Google Shape;3315;p1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316" name="Google Shape;3316;p179"/>
          <p:cNvGrpSpPr/>
          <p:nvPr/>
        </p:nvGrpSpPr>
        <p:grpSpPr>
          <a:xfrm>
            <a:off x="457200" y="1237825"/>
            <a:ext cx="776900" cy="486300"/>
            <a:chOff x="457200" y="1466425"/>
            <a:chExt cx="776900" cy="486300"/>
          </a:xfrm>
        </p:grpSpPr>
        <p:sp>
          <p:nvSpPr>
            <p:cNvPr id="3317" name="Google Shape;3317;p179"/>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8" name="Google Shape;3318;p179"/>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179"/>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20" name="Google Shape;3320;p17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1" name="Google Shape;3321;p179"/>
          <p:cNvGrpSpPr/>
          <p:nvPr/>
        </p:nvGrpSpPr>
        <p:grpSpPr>
          <a:xfrm>
            <a:off x="457200" y="1828900"/>
            <a:ext cx="776900" cy="486300"/>
            <a:chOff x="457200" y="1466425"/>
            <a:chExt cx="776900" cy="486300"/>
          </a:xfrm>
        </p:grpSpPr>
        <p:sp>
          <p:nvSpPr>
            <p:cNvPr id="3322" name="Google Shape;3322;p179"/>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3" name="Google Shape;3323;p179"/>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17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5" name="Google Shape;3325;p179"/>
          <p:cNvGrpSpPr/>
          <p:nvPr/>
        </p:nvGrpSpPr>
        <p:grpSpPr>
          <a:xfrm>
            <a:off x="457200" y="2419975"/>
            <a:ext cx="776900" cy="486300"/>
            <a:chOff x="457200" y="1466425"/>
            <a:chExt cx="776900" cy="486300"/>
          </a:xfrm>
        </p:grpSpPr>
        <p:sp>
          <p:nvSpPr>
            <p:cNvPr id="3326" name="Google Shape;3326;p17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27" name="Google Shape;3327;p17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8" name="Google Shape;3328;p17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9" name="Google Shape;3329;p179"/>
          <p:cNvGrpSpPr/>
          <p:nvPr/>
        </p:nvGrpSpPr>
        <p:grpSpPr>
          <a:xfrm>
            <a:off x="457200" y="3011050"/>
            <a:ext cx="776900" cy="486300"/>
            <a:chOff x="457200" y="1466425"/>
            <a:chExt cx="776900" cy="486300"/>
          </a:xfrm>
        </p:grpSpPr>
        <p:sp>
          <p:nvSpPr>
            <p:cNvPr id="3330" name="Google Shape;3330;p179"/>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31" name="Google Shape;3331;p179"/>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2" name="Google Shape;3332;p17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179"/>
          <p:cNvGrpSpPr/>
          <p:nvPr/>
        </p:nvGrpSpPr>
        <p:grpSpPr>
          <a:xfrm>
            <a:off x="457200" y="3602137"/>
            <a:ext cx="776900" cy="486300"/>
            <a:chOff x="457200" y="1466425"/>
            <a:chExt cx="776900" cy="486300"/>
          </a:xfrm>
        </p:grpSpPr>
        <p:sp>
          <p:nvSpPr>
            <p:cNvPr id="3334" name="Google Shape;3334;p179"/>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35" name="Google Shape;3335;p179"/>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6" name="Google Shape;3336;p17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7" name="Google Shape;3337;p179"/>
          <p:cNvGrpSpPr/>
          <p:nvPr/>
        </p:nvGrpSpPr>
        <p:grpSpPr>
          <a:xfrm>
            <a:off x="457200" y="4193262"/>
            <a:ext cx="776900" cy="486300"/>
            <a:chOff x="457200" y="1466425"/>
            <a:chExt cx="776900" cy="486300"/>
          </a:xfrm>
        </p:grpSpPr>
        <p:sp>
          <p:nvSpPr>
            <p:cNvPr id="3338" name="Google Shape;3338;p17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39" name="Google Shape;3339;p17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0" name="Google Shape;3340;p179"/>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41" name="Google Shape;3341;p179"/>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42" name="Google Shape;3342;p179"/>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43" name="Google Shape;3343;p179"/>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44" name="Google Shape;3344;p179"/>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45" name="Google Shape;3345;p17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346"/>
        <p:cNvGrpSpPr/>
        <p:nvPr/>
      </p:nvGrpSpPr>
      <p:grpSpPr>
        <a:xfrm>
          <a:off x="0" y="0"/>
          <a:ext cx="0" cy="0"/>
          <a:chOff x="0" y="0"/>
          <a:chExt cx="0" cy="0"/>
        </a:xfrm>
      </p:grpSpPr>
      <p:sp>
        <p:nvSpPr>
          <p:cNvPr id="3347" name="Google Shape;3347;p18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49" name="Google Shape;3349;p1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350" name="Google Shape;3350;p1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351" name="Google Shape;3351;p1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52" name="Google Shape;3352;p1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353" name="Google Shape;3353;p180"/>
          <p:cNvGrpSpPr/>
          <p:nvPr/>
        </p:nvGrpSpPr>
        <p:grpSpPr>
          <a:xfrm>
            <a:off x="457222" y="1149803"/>
            <a:ext cx="713194" cy="446423"/>
            <a:chOff x="457200" y="1466425"/>
            <a:chExt cx="776900" cy="486300"/>
          </a:xfrm>
        </p:grpSpPr>
        <p:sp>
          <p:nvSpPr>
            <p:cNvPr id="3354" name="Google Shape;3354;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355" name="Google Shape;3355;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6" name="Google Shape;3356;p180"/>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57" name="Google Shape;3357;p18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8" name="Google Shape;3358;p180"/>
          <p:cNvGrpSpPr/>
          <p:nvPr/>
        </p:nvGrpSpPr>
        <p:grpSpPr>
          <a:xfrm>
            <a:off x="457222" y="1672428"/>
            <a:ext cx="713194" cy="446423"/>
            <a:chOff x="457200" y="1466425"/>
            <a:chExt cx="776900" cy="486300"/>
          </a:xfrm>
        </p:grpSpPr>
        <p:sp>
          <p:nvSpPr>
            <p:cNvPr id="3359" name="Google Shape;3359;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60" name="Google Shape;3360;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1" name="Google Shape;3361;p180"/>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62" name="Google Shape;3362;p18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180"/>
          <p:cNvGrpSpPr/>
          <p:nvPr/>
        </p:nvGrpSpPr>
        <p:grpSpPr>
          <a:xfrm>
            <a:off x="457197" y="2195578"/>
            <a:ext cx="713194" cy="446423"/>
            <a:chOff x="457200" y="1466425"/>
            <a:chExt cx="776900" cy="486300"/>
          </a:xfrm>
        </p:grpSpPr>
        <p:sp>
          <p:nvSpPr>
            <p:cNvPr id="3364" name="Google Shape;3364;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65" name="Google Shape;3365;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6" name="Google Shape;3366;p180"/>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67" name="Google Shape;3367;p18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180"/>
          <p:cNvGrpSpPr/>
          <p:nvPr/>
        </p:nvGrpSpPr>
        <p:grpSpPr>
          <a:xfrm>
            <a:off x="457197" y="2718203"/>
            <a:ext cx="713194" cy="446423"/>
            <a:chOff x="457200" y="1466425"/>
            <a:chExt cx="776900" cy="486300"/>
          </a:xfrm>
        </p:grpSpPr>
        <p:sp>
          <p:nvSpPr>
            <p:cNvPr id="3369" name="Google Shape;3369;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70" name="Google Shape;3370;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1" name="Google Shape;3371;p180"/>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72" name="Google Shape;3372;p18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3" name="Google Shape;3373;p180"/>
          <p:cNvGrpSpPr/>
          <p:nvPr/>
        </p:nvGrpSpPr>
        <p:grpSpPr>
          <a:xfrm>
            <a:off x="457222" y="3240828"/>
            <a:ext cx="713194" cy="446423"/>
            <a:chOff x="457200" y="1466425"/>
            <a:chExt cx="776900" cy="486300"/>
          </a:xfrm>
        </p:grpSpPr>
        <p:sp>
          <p:nvSpPr>
            <p:cNvPr id="3374" name="Google Shape;3374;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75" name="Google Shape;3375;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6" name="Google Shape;3376;p180"/>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77" name="Google Shape;3377;p18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180"/>
          <p:cNvGrpSpPr/>
          <p:nvPr/>
        </p:nvGrpSpPr>
        <p:grpSpPr>
          <a:xfrm>
            <a:off x="457222" y="3763453"/>
            <a:ext cx="713194" cy="446423"/>
            <a:chOff x="457200" y="1466425"/>
            <a:chExt cx="776900" cy="486300"/>
          </a:xfrm>
        </p:grpSpPr>
        <p:sp>
          <p:nvSpPr>
            <p:cNvPr id="3379" name="Google Shape;3379;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80" name="Google Shape;3380;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180"/>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82" name="Google Shape;3382;p18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180"/>
          <p:cNvGrpSpPr/>
          <p:nvPr/>
        </p:nvGrpSpPr>
        <p:grpSpPr>
          <a:xfrm>
            <a:off x="457222" y="4311603"/>
            <a:ext cx="713194" cy="446423"/>
            <a:chOff x="457200" y="1466425"/>
            <a:chExt cx="776900" cy="486300"/>
          </a:xfrm>
        </p:grpSpPr>
        <p:sp>
          <p:nvSpPr>
            <p:cNvPr id="3384" name="Google Shape;3384;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385" name="Google Shape;3385;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6" name="Google Shape;3386;p180"/>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87" name="Google Shape;3387;p18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388"/>
        <p:cNvGrpSpPr/>
        <p:nvPr/>
      </p:nvGrpSpPr>
      <p:grpSpPr>
        <a:xfrm>
          <a:off x="0" y="0"/>
          <a:ext cx="0" cy="0"/>
          <a:chOff x="0" y="0"/>
          <a:chExt cx="0" cy="0"/>
        </a:xfrm>
      </p:grpSpPr>
      <p:sp>
        <p:nvSpPr>
          <p:cNvPr id="3389" name="Google Shape;3389;p1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90" name="Google Shape;3390;p1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391" name="Google Shape;3391;p1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392" name="Google Shape;3392;p1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93" name="Google Shape;3393;p1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94" name="Google Shape;3394;p181"/>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5" name="Google Shape;3395;p181"/>
          <p:cNvGrpSpPr/>
          <p:nvPr/>
        </p:nvGrpSpPr>
        <p:grpSpPr>
          <a:xfrm>
            <a:off x="457427" y="3873038"/>
            <a:ext cx="602564" cy="377174"/>
            <a:chOff x="457200" y="1466425"/>
            <a:chExt cx="776900" cy="486300"/>
          </a:xfrm>
        </p:grpSpPr>
        <p:sp>
          <p:nvSpPr>
            <p:cNvPr id="3396" name="Google Shape;3396;p1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97" name="Google Shape;3397;p1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8" name="Google Shape;3398;p181"/>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399" name="Google Shape;3399;p181"/>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0" name="Google Shape;3400;p181"/>
          <p:cNvGrpSpPr/>
          <p:nvPr/>
        </p:nvGrpSpPr>
        <p:grpSpPr>
          <a:xfrm>
            <a:off x="457315" y="4311142"/>
            <a:ext cx="602564" cy="377174"/>
            <a:chOff x="457200" y="1466425"/>
            <a:chExt cx="776900" cy="486300"/>
          </a:xfrm>
        </p:grpSpPr>
        <p:sp>
          <p:nvSpPr>
            <p:cNvPr id="3401" name="Google Shape;3401;p1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02" name="Google Shape;3402;p1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3" name="Google Shape;3403;p181"/>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04" name="Google Shape;3404;p181"/>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5" name="Google Shape;3405;p181"/>
          <p:cNvGrpSpPr/>
          <p:nvPr/>
        </p:nvGrpSpPr>
        <p:grpSpPr>
          <a:xfrm>
            <a:off x="457377" y="2996663"/>
            <a:ext cx="602564" cy="377174"/>
            <a:chOff x="457200" y="1466425"/>
            <a:chExt cx="776900" cy="486300"/>
          </a:xfrm>
        </p:grpSpPr>
        <p:sp>
          <p:nvSpPr>
            <p:cNvPr id="3406" name="Google Shape;3406;p1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07" name="Google Shape;3407;p1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8" name="Google Shape;3408;p181"/>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09" name="Google Shape;3409;p181"/>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0" name="Google Shape;3410;p181"/>
          <p:cNvGrpSpPr/>
          <p:nvPr/>
        </p:nvGrpSpPr>
        <p:grpSpPr>
          <a:xfrm>
            <a:off x="457265" y="3434767"/>
            <a:ext cx="602564" cy="377174"/>
            <a:chOff x="457200" y="1466425"/>
            <a:chExt cx="776900" cy="486300"/>
          </a:xfrm>
        </p:grpSpPr>
        <p:sp>
          <p:nvSpPr>
            <p:cNvPr id="3411" name="Google Shape;3411;p1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412" name="Google Shape;3412;p1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3" name="Google Shape;3413;p181"/>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14" name="Google Shape;3414;p181"/>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5" name="Google Shape;3415;p181"/>
          <p:cNvGrpSpPr/>
          <p:nvPr/>
        </p:nvGrpSpPr>
        <p:grpSpPr>
          <a:xfrm>
            <a:off x="457402" y="2135288"/>
            <a:ext cx="602564" cy="377174"/>
            <a:chOff x="457200" y="1466425"/>
            <a:chExt cx="776900" cy="486300"/>
          </a:xfrm>
        </p:grpSpPr>
        <p:sp>
          <p:nvSpPr>
            <p:cNvPr id="3416" name="Google Shape;3416;p1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17" name="Google Shape;3417;p1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8" name="Google Shape;3418;p181"/>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19" name="Google Shape;3419;p181"/>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0" name="Google Shape;3420;p181"/>
          <p:cNvGrpSpPr/>
          <p:nvPr/>
        </p:nvGrpSpPr>
        <p:grpSpPr>
          <a:xfrm>
            <a:off x="457290" y="2573392"/>
            <a:ext cx="602564" cy="377174"/>
            <a:chOff x="457200" y="1466425"/>
            <a:chExt cx="776900" cy="486300"/>
          </a:xfrm>
        </p:grpSpPr>
        <p:sp>
          <p:nvSpPr>
            <p:cNvPr id="3421" name="Google Shape;3421;p1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22" name="Google Shape;3422;p1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3423;p181"/>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24" name="Google Shape;3424;p181"/>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5" name="Google Shape;3425;p181"/>
          <p:cNvGrpSpPr/>
          <p:nvPr/>
        </p:nvGrpSpPr>
        <p:grpSpPr>
          <a:xfrm>
            <a:off x="457352" y="1258913"/>
            <a:ext cx="602564" cy="377174"/>
            <a:chOff x="457200" y="1466425"/>
            <a:chExt cx="776900" cy="486300"/>
          </a:xfrm>
        </p:grpSpPr>
        <p:sp>
          <p:nvSpPr>
            <p:cNvPr id="3426" name="Google Shape;3426;p1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27" name="Google Shape;3427;p1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181"/>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29" name="Google Shape;3429;p181"/>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181"/>
          <p:cNvGrpSpPr/>
          <p:nvPr/>
        </p:nvGrpSpPr>
        <p:grpSpPr>
          <a:xfrm>
            <a:off x="457240" y="1697017"/>
            <a:ext cx="602564" cy="377174"/>
            <a:chOff x="457200" y="1466425"/>
            <a:chExt cx="776900" cy="486300"/>
          </a:xfrm>
        </p:grpSpPr>
        <p:sp>
          <p:nvSpPr>
            <p:cNvPr id="3431" name="Google Shape;3431;p18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32" name="Google Shape;3432;p18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3" name="Google Shape;3433;p181"/>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34" name="Google Shape;3434;p18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3435"/>
        <p:cNvGrpSpPr/>
        <p:nvPr/>
      </p:nvGrpSpPr>
      <p:grpSpPr>
        <a:xfrm>
          <a:off x="0" y="0"/>
          <a:ext cx="0" cy="0"/>
          <a:chOff x="0" y="0"/>
          <a:chExt cx="0" cy="0"/>
        </a:xfrm>
      </p:grpSpPr>
      <p:sp>
        <p:nvSpPr>
          <p:cNvPr id="3436" name="Google Shape;3436;p1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37" name="Google Shape;3437;p1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438" name="Google Shape;3438;p1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439" name="Google Shape;3439;p1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40" name="Google Shape;3440;p1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41" name="Google Shape;3441;p182"/>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2" name="Google Shape;3442;p182"/>
          <p:cNvGrpSpPr/>
          <p:nvPr/>
        </p:nvGrpSpPr>
        <p:grpSpPr>
          <a:xfrm>
            <a:off x="457427" y="3873038"/>
            <a:ext cx="602564" cy="377174"/>
            <a:chOff x="457200" y="1466425"/>
            <a:chExt cx="776900" cy="486300"/>
          </a:xfrm>
        </p:grpSpPr>
        <p:sp>
          <p:nvSpPr>
            <p:cNvPr id="3443" name="Google Shape;3443;p182"/>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44" name="Google Shape;3444;p182"/>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5" name="Google Shape;3445;p182"/>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46" name="Google Shape;3446;p182"/>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7" name="Google Shape;3447;p182"/>
          <p:cNvGrpSpPr/>
          <p:nvPr/>
        </p:nvGrpSpPr>
        <p:grpSpPr>
          <a:xfrm>
            <a:off x="457315" y="4311142"/>
            <a:ext cx="602564" cy="377174"/>
            <a:chOff x="457200" y="1466425"/>
            <a:chExt cx="776900" cy="486300"/>
          </a:xfrm>
        </p:grpSpPr>
        <p:sp>
          <p:nvSpPr>
            <p:cNvPr id="3448" name="Google Shape;3448;p18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49" name="Google Shape;3449;p18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0" name="Google Shape;3450;p182"/>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51" name="Google Shape;3451;p182"/>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2" name="Google Shape;3452;p182"/>
          <p:cNvGrpSpPr/>
          <p:nvPr/>
        </p:nvGrpSpPr>
        <p:grpSpPr>
          <a:xfrm>
            <a:off x="457377" y="2996663"/>
            <a:ext cx="602564" cy="377174"/>
            <a:chOff x="457200" y="1466425"/>
            <a:chExt cx="776900" cy="486300"/>
          </a:xfrm>
        </p:grpSpPr>
        <p:sp>
          <p:nvSpPr>
            <p:cNvPr id="3453" name="Google Shape;3453;p182"/>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54" name="Google Shape;3454;p182"/>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5" name="Google Shape;3455;p182"/>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56" name="Google Shape;3456;p182"/>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7" name="Google Shape;3457;p182"/>
          <p:cNvGrpSpPr/>
          <p:nvPr/>
        </p:nvGrpSpPr>
        <p:grpSpPr>
          <a:xfrm>
            <a:off x="457265" y="3434767"/>
            <a:ext cx="602564" cy="377174"/>
            <a:chOff x="457200" y="1466425"/>
            <a:chExt cx="776900" cy="486300"/>
          </a:xfrm>
        </p:grpSpPr>
        <p:sp>
          <p:nvSpPr>
            <p:cNvPr id="3458" name="Google Shape;3458;p182"/>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459" name="Google Shape;3459;p182"/>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0" name="Google Shape;3460;p182"/>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61" name="Google Shape;3461;p182"/>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2" name="Google Shape;3462;p182"/>
          <p:cNvGrpSpPr/>
          <p:nvPr/>
        </p:nvGrpSpPr>
        <p:grpSpPr>
          <a:xfrm>
            <a:off x="457402" y="2135288"/>
            <a:ext cx="602564" cy="377174"/>
            <a:chOff x="457200" y="1466425"/>
            <a:chExt cx="776900" cy="486300"/>
          </a:xfrm>
        </p:grpSpPr>
        <p:sp>
          <p:nvSpPr>
            <p:cNvPr id="3463" name="Google Shape;3463;p182"/>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64" name="Google Shape;3464;p182"/>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5" name="Google Shape;3465;p182"/>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66" name="Google Shape;3466;p182"/>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7" name="Google Shape;3467;p182"/>
          <p:cNvGrpSpPr/>
          <p:nvPr/>
        </p:nvGrpSpPr>
        <p:grpSpPr>
          <a:xfrm>
            <a:off x="457290" y="2573392"/>
            <a:ext cx="602564" cy="377174"/>
            <a:chOff x="457200" y="1466425"/>
            <a:chExt cx="776900" cy="486300"/>
          </a:xfrm>
        </p:grpSpPr>
        <p:sp>
          <p:nvSpPr>
            <p:cNvPr id="3468" name="Google Shape;3468;p18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69" name="Google Shape;3469;p18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0" name="Google Shape;3470;p182"/>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71" name="Google Shape;3471;p182"/>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2" name="Google Shape;3472;p182"/>
          <p:cNvGrpSpPr/>
          <p:nvPr/>
        </p:nvGrpSpPr>
        <p:grpSpPr>
          <a:xfrm>
            <a:off x="457352" y="1258913"/>
            <a:ext cx="602564" cy="377174"/>
            <a:chOff x="457200" y="1466425"/>
            <a:chExt cx="776900" cy="486300"/>
          </a:xfrm>
        </p:grpSpPr>
        <p:sp>
          <p:nvSpPr>
            <p:cNvPr id="3473" name="Google Shape;3473;p182"/>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74" name="Google Shape;3474;p182"/>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5" name="Google Shape;3475;p182"/>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76" name="Google Shape;3476;p182"/>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182"/>
          <p:cNvGrpSpPr/>
          <p:nvPr/>
        </p:nvGrpSpPr>
        <p:grpSpPr>
          <a:xfrm>
            <a:off x="457240" y="1697017"/>
            <a:ext cx="602564" cy="377174"/>
            <a:chOff x="457200" y="1466425"/>
            <a:chExt cx="776900" cy="486300"/>
          </a:xfrm>
        </p:grpSpPr>
        <p:sp>
          <p:nvSpPr>
            <p:cNvPr id="3478" name="Google Shape;3478;p182"/>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79" name="Google Shape;3479;p182"/>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0" name="Google Shape;3480;p182"/>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81" name="Google Shape;3481;p18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3482"/>
        <p:cNvGrpSpPr/>
        <p:nvPr/>
      </p:nvGrpSpPr>
      <p:grpSpPr>
        <a:xfrm>
          <a:off x="0" y="0"/>
          <a:ext cx="0" cy="0"/>
          <a:chOff x="0" y="0"/>
          <a:chExt cx="0" cy="0"/>
        </a:xfrm>
      </p:grpSpPr>
      <p:sp>
        <p:nvSpPr>
          <p:cNvPr id="3483" name="Google Shape;3483;p1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484" name="Google Shape;3484;p1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485" name="Google Shape;3485;p1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486" name="Google Shape;3486;p1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87" name="Google Shape;3487;p1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488" name="Google Shape;3488;p183"/>
          <p:cNvGrpSpPr/>
          <p:nvPr/>
        </p:nvGrpSpPr>
        <p:grpSpPr>
          <a:xfrm>
            <a:off x="457181" y="1345103"/>
            <a:ext cx="533372" cy="533480"/>
            <a:chOff x="457200" y="1378813"/>
            <a:chExt cx="695400" cy="695450"/>
          </a:xfrm>
        </p:grpSpPr>
        <p:sp>
          <p:nvSpPr>
            <p:cNvPr id="3489" name="Google Shape;3489;p18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490" name="Google Shape;3490;p183"/>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1" name="Google Shape;3491;p18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83"/>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493" name="Google Shape;3493;p183"/>
          <p:cNvGrpSpPr/>
          <p:nvPr/>
        </p:nvGrpSpPr>
        <p:grpSpPr>
          <a:xfrm>
            <a:off x="3228956" y="1345103"/>
            <a:ext cx="533372" cy="533480"/>
            <a:chOff x="457200" y="1378813"/>
            <a:chExt cx="695400" cy="695450"/>
          </a:xfrm>
        </p:grpSpPr>
        <p:sp>
          <p:nvSpPr>
            <p:cNvPr id="3494" name="Google Shape;3494;p18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495" name="Google Shape;3495;p183"/>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6" name="Google Shape;3496;p18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83"/>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498" name="Google Shape;3498;p183"/>
          <p:cNvGrpSpPr/>
          <p:nvPr/>
        </p:nvGrpSpPr>
        <p:grpSpPr>
          <a:xfrm>
            <a:off x="6134081" y="1345853"/>
            <a:ext cx="533372" cy="533480"/>
            <a:chOff x="457200" y="1378813"/>
            <a:chExt cx="695400" cy="695450"/>
          </a:xfrm>
        </p:grpSpPr>
        <p:sp>
          <p:nvSpPr>
            <p:cNvPr id="3499" name="Google Shape;3499;p18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500" name="Google Shape;3500;p183"/>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1" name="Google Shape;3501;p18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83"/>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03" name="Google Shape;3503;p18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3504"/>
        <p:cNvGrpSpPr/>
        <p:nvPr/>
      </p:nvGrpSpPr>
      <p:grpSpPr>
        <a:xfrm>
          <a:off x="0" y="0"/>
          <a:ext cx="0" cy="0"/>
          <a:chOff x="0" y="0"/>
          <a:chExt cx="0" cy="0"/>
        </a:xfrm>
      </p:grpSpPr>
      <p:pic>
        <p:nvPicPr>
          <p:cNvPr id="3505" name="Google Shape;3505;p184"/>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3506" name="Google Shape;3506;p184"/>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08" name="Google Shape;3508;p1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509" name="Google Shape;3509;p1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10" name="Google Shape;3510;p1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11" name="Google Shape;3511;p1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3512" name="Google Shape;3512;p184"/>
          <p:cNvGrpSpPr/>
          <p:nvPr/>
        </p:nvGrpSpPr>
        <p:grpSpPr>
          <a:xfrm>
            <a:off x="457206" y="1421303"/>
            <a:ext cx="533372" cy="533480"/>
            <a:chOff x="457200" y="1378813"/>
            <a:chExt cx="695400" cy="695450"/>
          </a:xfrm>
        </p:grpSpPr>
        <p:sp>
          <p:nvSpPr>
            <p:cNvPr id="3513" name="Google Shape;3513;p184"/>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514" name="Google Shape;3514;p184"/>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5" name="Google Shape;3515;p184"/>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16" name="Google Shape;3516;p184"/>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17" name="Google Shape;3517;p184"/>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8" name="Google Shape;3518;p184"/>
          <p:cNvGrpSpPr/>
          <p:nvPr/>
        </p:nvGrpSpPr>
        <p:grpSpPr>
          <a:xfrm>
            <a:off x="4936306" y="1423553"/>
            <a:ext cx="533372" cy="533480"/>
            <a:chOff x="457200" y="1378813"/>
            <a:chExt cx="695400" cy="695450"/>
          </a:xfrm>
        </p:grpSpPr>
        <p:sp>
          <p:nvSpPr>
            <p:cNvPr id="3519" name="Google Shape;3519;p184"/>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520" name="Google Shape;3520;p184"/>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1" name="Google Shape;3521;p184"/>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22" name="Google Shape;3522;p184"/>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23" name="Google Shape;3523;p18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3524"/>
        <p:cNvGrpSpPr/>
        <p:nvPr/>
      </p:nvGrpSpPr>
      <p:grpSpPr>
        <a:xfrm>
          <a:off x="0" y="0"/>
          <a:ext cx="0" cy="0"/>
          <a:chOff x="0" y="0"/>
          <a:chExt cx="0" cy="0"/>
        </a:xfrm>
      </p:grpSpPr>
      <p:sp>
        <p:nvSpPr>
          <p:cNvPr id="3525" name="Google Shape;3525;p1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26" name="Google Shape;3526;p1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527" name="Google Shape;3527;p1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28" name="Google Shape;3528;p1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29" name="Google Shape;3529;p1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30" name="Google Shape;3530;p185"/>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531" name="Google Shape;3531;p185"/>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85"/>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85"/>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85"/>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85"/>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536" name="Google Shape;3536;p185"/>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537" name="Google Shape;3537;p185"/>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85"/>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85"/>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85"/>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85"/>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542" name="Google Shape;3542;p185"/>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543" name="Google Shape;3543;p185"/>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85"/>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85"/>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46" name="Google Shape;3546;p185"/>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3547" name="Google Shape;3547;p185"/>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48" name="Google Shape;3548;p185"/>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49" name="Google Shape;3549;p185"/>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50" name="Google Shape;3550;p18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3551"/>
        <p:cNvGrpSpPr/>
        <p:nvPr/>
      </p:nvGrpSpPr>
      <p:grpSpPr>
        <a:xfrm>
          <a:off x="0" y="0"/>
          <a:ext cx="0" cy="0"/>
          <a:chOff x="0" y="0"/>
          <a:chExt cx="0" cy="0"/>
        </a:xfrm>
      </p:grpSpPr>
      <p:sp>
        <p:nvSpPr>
          <p:cNvPr id="3552" name="Google Shape;3552;p18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54" name="Google Shape;3554;p1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555" name="Google Shape;3555;p1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56" name="Google Shape;3556;p1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57" name="Google Shape;3557;p1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58" name="Google Shape;3558;p18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59" name="Google Shape;3559;p18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8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8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8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63" name="Google Shape;3563;p18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64" name="Google Shape;3564;p18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565" name="Google Shape;3565;p186"/>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566" name="Google Shape;3566;p186"/>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3567" name="Google Shape;3567;p186"/>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3568" name="Google Shape;3568;p186"/>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3569" name="Google Shape;3569;p18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3570"/>
        <p:cNvGrpSpPr/>
        <p:nvPr/>
      </p:nvGrpSpPr>
      <p:grpSpPr>
        <a:xfrm>
          <a:off x="0" y="0"/>
          <a:ext cx="0" cy="0"/>
          <a:chOff x="0" y="0"/>
          <a:chExt cx="0" cy="0"/>
        </a:xfrm>
      </p:grpSpPr>
      <p:sp>
        <p:nvSpPr>
          <p:cNvPr id="3571" name="Google Shape;3571;p18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73" name="Google Shape;3573;p1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574" name="Google Shape;3574;p1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75" name="Google Shape;3575;p1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76" name="Google Shape;3576;p1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77" name="Google Shape;3577;p187"/>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78" name="Google Shape;3578;p18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8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8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8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82" name="Google Shape;3582;p18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83" name="Google Shape;3583;p18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584" name="Google Shape;3584;p187"/>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585" name="Google Shape;3585;p187"/>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3586" name="Google Shape;3586;p187"/>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3587" name="Google Shape;3587;p187"/>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3588" name="Google Shape;3588;p18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3589"/>
        <p:cNvGrpSpPr/>
        <p:nvPr/>
      </p:nvGrpSpPr>
      <p:grpSpPr>
        <a:xfrm>
          <a:off x="0" y="0"/>
          <a:ext cx="0" cy="0"/>
          <a:chOff x="0" y="0"/>
          <a:chExt cx="0" cy="0"/>
        </a:xfrm>
      </p:grpSpPr>
      <p:sp>
        <p:nvSpPr>
          <p:cNvPr id="3590" name="Google Shape;3590;p18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92" name="Google Shape;3592;p1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593" name="Google Shape;3593;p1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594" name="Google Shape;3594;p1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95" name="Google Shape;3595;p1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96" name="Google Shape;3596;p18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97" name="Google Shape;3597;p18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8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8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8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01" name="Google Shape;3601;p18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02" name="Google Shape;3602;p18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603" name="Google Shape;3603;p188"/>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3604" name="Google Shape;3604;p188"/>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3605" name="Google Shape;3605;p188"/>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3606" name="Google Shape;3606;p188"/>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
        <p:nvSpPr>
          <p:cNvPr id="3607" name="Google Shape;3607;p18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3608"/>
        <p:cNvGrpSpPr/>
        <p:nvPr/>
      </p:nvGrpSpPr>
      <p:grpSpPr>
        <a:xfrm>
          <a:off x="0" y="0"/>
          <a:ext cx="0" cy="0"/>
          <a:chOff x="0" y="0"/>
          <a:chExt cx="0" cy="0"/>
        </a:xfrm>
      </p:grpSpPr>
      <p:sp>
        <p:nvSpPr>
          <p:cNvPr id="3609" name="Google Shape;3609;p18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11" name="Google Shape;3611;p1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612" name="Google Shape;3612;p1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613" name="Google Shape;3613;p1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14" name="Google Shape;3614;p1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15" name="Google Shape;3615;p18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16" name="Google Shape;3616;p18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8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8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8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20" name="Google Shape;3620;p18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21" name="Google Shape;3621;p18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622" name="Google Shape;3622;p189"/>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3623" name="Google Shape;3623;p189"/>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3624" name="Google Shape;3624;p189"/>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3625" name="Google Shape;3625;p189"/>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
        <p:nvSpPr>
          <p:cNvPr id="3626" name="Google Shape;3626;p18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3627"/>
        <p:cNvGrpSpPr/>
        <p:nvPr/>
      </p:nvGrpSpPr>
      <p:grpSpPr>
        <a:xfrm>
          <a:off x="0" y="0"/>
          <a:ext cx="0" cy="0"/>
          <a:chOff x="0" y="0"/>
          <a:chExt cx="0" cy="0"/>
        </a:xfrm>
      </p:grpSpPr>
      <p:sp>
        <p:nvSpPr>
          <p:cNvPr id="3628" name="Google Shape;3628;p19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30" name="Google Shape;3630;p1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631" name="Google Shape;3631;p1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632" name="Google Shape;3632;p1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33" name="Google Shape;3633;p1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34" name="Google Shape;3634;p19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35" name="Google Shape;3635;p19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9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9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9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39" name="Google Shape;3639;p19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40" name="Google Shape;3640;p19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41" name="Google Shape;3641;p19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9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643" name="Google Shape;3643;p190"/>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644" name="Google Shape;3644;p190"/>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3645" name="Google Shape;3645;p190"/>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646" name="Google Shape;3646;p190"/>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3647" name="Google Shape;3647;p190"/>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3648" name="Google Shape;3648;p19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3649"/>
        <p:cNvGrpSpPr/>
        <p:nvPr/>
      </p:nvGrpSpPr>
      <p:grpSpPr>
        <a:xfrm>
          <a:off x="0" y="0"/>
          <a:ext cx="0" cy="0"/>
          <a:chOff x="0" y="0"/>
          <a:chExt cx="0" cy="0"/>
        </a:xfrm>
      </p:grpSpPr>
      <p:sp>
        <p:nvSpPr>
          <p:cNvPr id="3650" name="Google Shape;3650;p19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52" name="Google Shape;3652;p1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653" name="Google Shape;3653;p1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654" name="Google Shape;3654;p1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55" name="Google Shape;3655;p1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56" name="Google Shape;3656;p19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57" name="Google Shape;3657;p19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9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9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9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61" name="Google Shape;3661;p19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62" name="Google Shape;3662;p19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63" name="Google Shape;3663;p19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9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665" name="Google Shape;3665;p191"/>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666" name="Google Shape;3666;p191"/>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3667" name="Google Shape;3667;p191"/>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668" name="Google Shape;3668;p191"/>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3669" name="Google Shape;3669;p191"/>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3670" name="Google Shape;3670;p19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3671"/>
        <p:cNvGrpSpPr/>
        <p:nvPr/>
      </p:nvGrpSpPr>
      <p:grpSpPr>
        <a:xfrm>
          <a:off x="0" y="0"/>
          <a:ext cx="0" cy="0"/>
          <a:chOff x="0" y="0"/>
          <a:chExt cx="0" cy="0"/>
        </a:xfrm>
      </p:grpSpPr>
      <p:sp>
        <p:nvSpPr>
          <p:cNvPr id="3672" name="Google Shape;3672;p19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74" name="Google Shape;3674;p1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675" name="Google Shape;3675;p1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676" name="Google Shape;3676;p1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77" name="Google Shape;3677;p1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78" name="Google Shape;3678;p19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79" name="Google Shape;3679;p19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9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9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9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83" name="Google Shape;3683;p19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84" name="Google Shape;3684;p19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85" name="Google Shape;3685;p19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9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687" name="Google Shape;3687;p192"/>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3688" name="Google Shape;3688;p192"/>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3689" name="Google Shape;3689;p192"/>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3690" name="Google Shape;3690;p192"/>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3691" name="Google Shape;3691;p192"/>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
        <p:nvSpPr>
          <p:cNvPr id="3692" name="Google Shape;3692;p19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3693"/>
        <p:cNvGrpSpPr/>
        <p:nvPr/>
      </p:nvGrpSpPr>
      <p:grpSpPr>
        <a:xfrm>
          <a:off x="0" y="0"/>
          <a:ext cx="0" cy="0"/>
          <a:chOff x="0" y="0"/>
          <a:chExt cx="0" cy="0"/>
        </a:xfrm>
      </p:grpSpPr>
      <p:sp>
        <p:nvSpPr>
          <p:cNvPr id="3694" name="Google Shape;3694;p19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696" name="Google Shape;3696;p1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697" name="Google Shape;3697;p1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698" name="Google Shape;3698;p1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99" name="Google Shape;3699;p1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00" name="Google Shape;3700;p19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01" name="Google Shape;3701;p19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9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9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9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05" name="Google Shape;3705;p19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06" name="Google Shape;3706;p19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07" name="Google Shape;3707;p19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9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709" name="Google Shape;3709;p193"/>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3710" name="Google Shape;3710;p193"/>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3711" name="Google Shape;3711;p193"/>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3712" name="Google Shape;3712;p193"/>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3713" name="Google Shape;3713;p193"/>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
        <p:nvSpPr>
          <p:cNvPr id="3714" name="Google Shape;3714;p19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3715"/>
        <p:cNvGrpSpPr/>
        <p:nvPr/>
      </p:nvGrpSpPr>
      <p:grpSpPr>
        <a:xfrm>
          <a:off x="0" y="0"/>
          <a:ext cx="0" cy="0"/>
          <a:chOff x="0" y="0"/>
          <a:chExt cx="0" cy="0"/>
        </a:xfrm>
      </p:grpSpPr>
      <p:sp>
        <p:nvSpPr>
          <p:cNvPr id="3716" name="Google Shape;3716;p19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18" name="Google Shape;3718;p1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719" name="Google Shape;3719;p1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720" name="Google Shape;3720;p1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21" name="Google Shape;3721;p1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22" name="Google Shape;3722;p19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23" name="Google Shape;3723;p19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9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9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9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9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9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29" name="Google Shape;3729;p19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30" name="Google Shape;3730;p19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31" name="Google Shape;3731;p19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32" name="Google Shape;3732;p19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733" name="Google Shape;3733;p194"/>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734" name="Google Shape;3734;p194"/>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3735" name="Google Shape;3735;p194"/>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736" name="Google Shape;3736;p194"/>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3737" name="Google Shape;3737;p194"/>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738" name="Google Shape;3738;p194"/>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
        <p:nvSpPr>
          <p:cNvPr id="3739" name="Google Shape;3739;p19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3740"/>
        <p:cNvGrpSpPr/>
        <p:nvPr/>
      </p:nvGrpSpPr>
      <p:grpSpPr>
        <a:xfrm>
          <a:off x="0" y="0"/>
          <a:ext cx="0" cy="0"/>
          <a:chOff x="0" y="0"/>
          <a:chExt cx="0" cy="0"/>
        </a:xfrm>
      </p:grpSpPr>
      <p:sp>
        <p:nvSpPr>
          <p:cNvPr id="3741" name="Google Shape;3741;p19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43" name="Google Shape;3743;p1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744" name="Google Shape;3744;p1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745" name="Google Shape;3745;p1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46" name="Google Shape;3746;p1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47" name="Google Shape;3747;p19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48" name="Google Shape;3748;p19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9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9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9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9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9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54" name="Google Shape;3754;p19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55" name="Google Shape;3755;p19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56" name="Google Shape;3756;p19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57" name="Google Shape;3757;p19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758" name="Google Shape;3758;p195"/>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759" name="Google Shape;3759;p195"/>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3760" name="Google Shape;3760;p195"/>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761" name="Google Shape;3761;p195"/>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3762" name="Google Shape;3762;p195"/>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763" name="Google Shape;3763;p195"/>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
        <p:nvSpPr>
          <p:cNvPr id="3764" name="Google Shape;3764;p19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3765"/>
        <p:cNvGrpSpPr/>
        <p:nvPr/>
      </p:nvGrpSpPr>
      <p:grpSpPr>
        <a:xfrm>
          <a:off x="0" y="0"/>
          <a:ext cx="0" cy="0"/>
          <a:chOff x="0" y="0"/>
          <a:chExt cx="0" cy="0"/>
        </a:xfrm>
      </p:grpSpPr>
      <p:sp>
        <p:nvSpPr>
          <p:cNvPr id="3766" name="Google Shape;3766;p19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68" name="Google Shape;3768;p1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769" name="Google Shape;3769;p1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770" name="Google Shape;3770;p1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71" name="Google Shape;3771;p1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72" name="Google Shape;3772;p19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73" name="Google Shape;3773;p19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9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9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9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9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9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79" name="Google Shape;3779;p19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80" name="Google Shape;3780;p19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81" name="Google Shape;3781;p19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82" name="Google Shape;3782;p19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783" name="Google Shape;3783;p196"/>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3784" name="Google Shape;3784;p196"/>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3785" name="Google Shape;3785;p196"/>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3786" name="Google Shape;3786;p196"/>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3787" name="Google Shape;3787;p196"/>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3788" name="Google Shape;3788;p196"/>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
        <p:nvSpPr>
          <p:cNvPr id="3789" name="Google Shape;3789;p19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3790"/>
        <p:cNvGrpSpPr/>
        <p:nvPr/>
      </p:nvGrpSpPr>
      <p:grpSpPr>
        <a:xfrm>
          <a:off x="0" y="0"/>
          <a:ext cx="0" cy="0"/>
          <a:chOff x="0" y="0"/>
          <a:chExt cx="0" cy="0"/>
        </a:xfrm>
      </p:grpSpPr>
      <p:sp>
        <p:nvSpPr>
          <p:cNvPr id="3791" name="Google Shape;3791;p19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93" name="Google Shape;3793;p1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794" name="Google Shape;3794;p1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5" name="Google Shape;3795;p1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latin typeface="Roboto"/>
                <a:ea typeface="Roboto"/>
                <a:cs typeface="Roboto"/>
                <a:sym typeface="Roboto"/>
              </a:defRPr>
            </a:lvl1pPr>
            <a:lvl2pPr lvl="1" algn="r" rtl="0">
              <a:buNone/>
              <a:defRPr sz="600">
                <a:latin typeface="Roboto"/>
                <a:ea typeface="Roboto"/>
                <a:cs typeface="Roboto"/>
                <a:sym typeface="Roboto"/>
              </a:defRPr>
            </a:lvl2pPr>
            <a:lvl3pPr lvl="2" algn="r" rtl="0">
              <a:buNone/>
              <a:defRPr sz="600">
                <a:latin typeface="Roboto"/>
                <a:ea typeface="Roboto"/>
                <a:cs typeface="Roboto"/>
                <a:sym typeface="Roboto"/>
              </a:defRPr>
            </a:lvl3pPr>
            <a:lvl4pPr lvl="3" algn="r" rtl="0">
              <a:buNone/>
              <a:defRPr sz="600">
                <a:latin typeface="Roboto"/>
                <a:ea typeface="Roboto"/>
                <a:cs typeface="Roboto"/>
                <a:sym typeface="Roboto"/>
              </a:defRPr>
            </a:lvl4pPr>
            <a:lvl5pPr lvl="4" algn="r" rtl="0">
              <a:buNone/>
              <a:defRPr sz="600">
                <a:latin typeface="Roboto"/>
                <a:ea typeface="Roboto"/>
                <a:cs typeface="Roboto"/>
                <a:sym typeface="Roboto"/>
              </a:defRPr>
            </a:lvl5pPr>
            <a:lvl6pPr lvl="5" algn="r" rtl="0">
              <a:buNone/>
              <a:defRPr sz="600">
                <a:latin typeface="Roboto"/>
                <a:ea typeface="Roboto"/>
                <a:cs typeface="Roboto"/>
                <a:sym typeface="Roboto"/>
              </a:defRPr>
            </a:lvl6pPr>
            <a:lvl7pPr lvl="6" algn="r" rtl="0">
              <a:buNone/>
              <a:defRPr sz="600">
                <a:latin typeface="Roboto"/>
                <a:ea typeface="Roboto"/>
                <a:cs typeface="Roboto"/>
                <a:sym typeface="Roboto"/>
              </a:defRPr>
            </a:lvl7pPr>
            <a:lvl8pPr lvl="7" algn="r" rtl="0">
              <a:buNone/>
              <a:defRPr sz="600">
                <a:latin typeface="Roboto"/>
                <a:ea typeface="Roboto"/>
                <a:cs typeface="Roboto"/>
                <a:sym typeface="Roboto"/>
              </a:defRPr>
            </a:lvl8pPr>
            <a:lvl9pPr lvl="8" algn="r" rtl="0">
              <a:buNone/>
              <a:defRPr sz="6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None/>
            </a:pPr>
            <a:endParaRPr/>
          </a:p>
        </p:txBody>
      </p:sp>
      <p:cxnSp>
        <p:nvCxnSpPr>
          <p:cNvPr id="3796" name="Google Shape;3796;p1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97" name="Google Shape;3797;p1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98" name="Google Shape;3798;p19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799" name="Google Shape;3799;p19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9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9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9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9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9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05" name="Google Shape;3805;p19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06" name="Google Shape;3806;p19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07" name="Google Shape;3807;p19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08" name="Google Shape;3808;p19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809" name="Google Shape;3809;p197"/>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3810" name="Google Shape;3810;p197"/>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3811" name="Google Shape;3811;p197"/>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3812" name="Google Shape;3812;p197"/>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3813" name="Google Shape;3813;p197"/>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3814" name="Google Shape;3814;p197"/>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3815"/>
        <p:cNvGrpSpPr/>
        <p:nvPr/>
      </p:nvGrpSpPr>
      <p:grpSpPr>
        <a:xfrm>
          <a:off x="0" y="0"/>
          <a:ext cx="0" cy="0"/>
          <a:chOff x="0" y="0"/>
          <a:chExt cx="0" cy="0"/>
        </a:xfrm>
      </p:grpSpPr>
      <p:sp>
        <p:nvSpPr>
          <p:cNvPr id="3816" name="Google Shape;3816;p19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18" name="Google Shape;3818;p1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819" name="Google Shape;3819;p1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820" name="Google Shape;3820;p1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1" name="Google Shape;3821;p1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22" name="Google Shape;3822;p19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23" name="Google Shape;3823;p19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9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25" name="Google Shape;3825;p19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9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27" name="Google Shape;3827;p19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9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29" name="Google Shape;3829;p19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9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31" name="Google Shape;3831;p19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9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33" name="Google Shape;3833;p19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9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835" name="Google Shape;3835;p198"/>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3836" name="Google Shape;3836;p198"/>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3837" name="Google Shape;3837;p198"/>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3838" name="Google Shape;3838;p198"/>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3839" name="Google Shape;3839;p198"/>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3840" name="Google Shape;3840;p198"/>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3841" name="Google Shape;3841;p198"/>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3842" name="Google Shape;3842;p19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3843"/>
        <p:cNvGrpSpPr/>
        <p:nvPr/>
      </p:nvGrpSpPr>
      <p:grpSpPr>
        <a:xfrm>
          <a:off x="0" y="0"/>
          <a:ext cx="0" cy="0"/>
          <a:chOff x="0" y="0"/>
          <a:chExt cx="0" cy="0"/>
        </a:xfrm>
      </p:grpSpPr>
      <p:sp>
        <p:nvSpPr>
          <p:cNvPr id="3844" name="Google Shape;3844;p19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46" name="Google Shape;3846;p1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847" name="Google Shape;3847;p1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848" name="Google Shape;3848;p1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49" name="Google Shape;3849;p1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50" name="Google Shape;3850;p19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51" name="Google Shape;3851;p19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9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53" name="Google Shape;3853;p19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9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55" name="Google Shape;3855;p19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9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57" name="Google Shape;3857;p19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9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59" name="Google Shape;3859;p19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9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61" name="Google Shape;3861;p19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9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863" name="Google Shape;3863;p199"/>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3864" name="Google Shape;3864;p199"/>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3865" name="Google Shape;3865;p199"/>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3866" name="Google Shape;3866;p199"/>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3867" name="Google Shape;3867;p199"/>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3868" name="Google Shape;3868;p199"/>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3869" name="Google Shape;3869;p199"/>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3870" name="Google Shape;3870;p19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3871"/>
        <p:cNvGrpSpPr/>
        <p:nvPr/>
      </p:nvGrpSpPr>
      <p:grpSpPr>
        <a:xfrm>
          <a:off x="0" y="0"/>
          <a:ext cx="0" cy="0"/>
          <a:chOff x="0" y="0"/>
          <a:chExt cx="0" cy="0"/>
        </a:xfrm>
      </p:grpSpPr>
      <p:sp>
        <p:nvSpPr>
          <p:cNvPr id="3872" name="Google Shape;3872;p20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74" name="Google Shape;3874;p2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875" name="Google Shape;3875;p2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876" name="Google Shape;3876;p2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77" name="Google Shape;3877;p2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78" name="Google Shape;3878;p20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79" name="Google Shape;3879;p20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0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81" name="Google Shape;3881;p20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0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83" name="Google Shape;3883;p20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0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85" name="Google Shape;3885;p20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0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87" name="Google Shape;3887;p20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0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889" name="Google Shape;3889;p20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0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891" name="Google Shape;3891;p200"/>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3892" name="Google Shape;3892;p200"/>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3893" name="Google Shape;3893;p200"/>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3894" name="Google Shape;3894;p200"/>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3895" name="Google Shape;3895;p200"/>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3896" name="Google Shape;3896;p200"/>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3897" name="Google Shape;3897;p200"/>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
        <p:nvSpPr>
          <p:cNvPr id="3898" name="Google Shape;3898;p20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3899"/>
        <p:cNvGrpSpPr/>
        <p:nvPr/>
      </p:nvGrpSpPr>
      <p:grpSpPr>
        <a:xfrm>
          <a:off x="0" y="0"/>
          <a:ext cx="0" cy="0"/>
          <a:chOff x="0" y="0"/>
          <a:chExt cx="0" cy="0"/>
        </a:xfrm>
      </p:grpSpPr>
      <p:sp>
        <p:nvSpPr>
          <p:cNvPr id="3900" name="Google Shape;3900;p20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02" name="Google Shape;3902;p2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903" name="Google Shape;3903;p2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04" name="Google Shape;3904;p2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05" name="Google Shape;3905;p2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06" name="Google Shape;3906;p20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07" name="Google Shape;3907;p20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0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09" name="Google Shape;3909;p20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0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11" name="Google Shape;3911;p20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0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13" name="Google Shape;3913;p20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0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15" name="Google Shape;3915;p20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0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17" name="Google Shape;3917;p20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0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919" name="Google Shape;3919;p201"/>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3920" name="Google Shape;3920;p201"/>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3921" name="Google Shape;3921;p201"/>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3922" name="Google Shape;3922;p201"/>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3923" name="Google Shape;3923;p201"/>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3924" name="Google Shape;3924;p201"/>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3925" name="Google Shape;3925;p201"/>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
        <p:nvSpPr>
          <p:cNvPr id="3926" name="Google Shape;3926;p20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3927"/>
        <p:cNvGrpSpPr/>
        <p:nvPr/>
      </p:nvGrpSpPr>
      <p:grpSpPr>
        <a:xfrm>
          <a:off x="0" y="0"/>
          <a:ext cx="0" cy="0"/>
          <a:chOff x="0" y="0"/>
          <a:chExt cx="0" cy="0"/>
        </a:xfrm>
      </p:grpSpPr>
      <p:sp>
        <p:nvSpPr>
          <p:cNvPr id="3928" name="Google Shape;3928;p2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29" name="Google Shape;3929;p2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930" name="Google Shape;3930;p2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31" name="Google Shape;3931;p2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32" name="Google Shape;3932;p2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33" name="Google Shape;3933;p20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0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35" name="Google Shape;3935;p20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0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37" name="Google Shape;3937;p20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0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39" name="Google Shape;3939;p20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0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41" name="Google Shape;3941;p20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0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43" name="Google Shape;3943;p20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0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45" name="Google Shape;3945;p20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0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47" name="Google Shape;3947;p20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0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949" name="Google Shape;3949;p202"/>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3950" name="Google Shape;3950;p202"/>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3951" name="Google Shape;3951;p202"/>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3952" name="Google Shape;3952;p202"/>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3953" name="Google Shape;3953;p202"/>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3954" name="Google Shape;3954;p202"/>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3955" name="Google Shape;3955;p202"/>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3956" name="Google Shape;3956;p202"/>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
        <p:nvSpPr>
          <p:cNvPr id="3957" name="Google Shape;3957;p20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3958"/>
        <p:cNvGrpSpPr/>
        <p:nvPr/>
      </p:nvGrpSpPr>
      <p:grpSpPr>
        <a:xfrm>
          <a:off x="0" y="0"/>
          <a:ext cx="0" cy="0"/>
          <a:chOff x="0" y="0"/>
          <a:chExt cx="0" cy="0"/>
        </a:xfrm>
      </p:grpSpPr>
      <p:sp>
        <p:nvSpPr>
          <p:cNvPr id="3959" name="Google Shape;3959;p2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60" name="Google Shape;3960;p2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961" name="Google Shape;3961;p2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62" name="Google Shape;3962;p2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63" name="Google Shape;3963;p2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64" name="Google Shape;3964;p20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0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66" name="Google Shape;3966;p20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0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68" name="Google Shape;3968;p20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0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70" name="Google Shape;3970;p20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0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72" name="Google Shape;3972;p20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0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74" name="Google Shape;3974;p20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0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76" name="Google Shape;3976;p20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0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78" name="Google Shape;3978;p20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0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980" name="Google Shape;3980;p203"/>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3981" name="Google Shape;3981;p203"/>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3982" name="Google Shape;3982;p203"/>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3983" name="Google Shape;3983;p203"/>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3984" name="Google Shape;3984;p203"/>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3985" name="Google Shape;3985;p203"/>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3986" name="Google Shape;3986;p203"/>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3987" name="Google Shape;3987;p203"/>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
        <p:nvSpPr>
          <p:cNvPr id="3988" name="Google Shape;3988;p20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3989"/>
        <p:cNvGrpSpPr/>
        <p:nvPr/>
      </p:nvGrpSpPr>
      <p:grpSpPr>
        <a:xfrm>
          <a:off x="0" y="0"/>
          <a:ext cx="0" cy="0"/>
          <a:chOff x="0" y="0"/>
          <a:chExt cx="0" cy="0"/>
        </a:xfrm>
      </p:grpSpPr>
      <p:sp>
        <p:nvSpPr>
          <p:cNvPr id="3990" name="Google Shape;3990;p2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91" name="Google Shape;3991;p2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992" name="Google Shape;3992;p2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993" name="Google Shape;3993;p2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94" name="Google Shape;3994;p2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95" name="Google Shape;3995;p20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0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97" name="Google Shape;3997;p20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0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999" name="Google Shape;3999;p20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0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01" name="Google Shape;4001;p20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0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03" name="Google Shape;4003;p20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0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05" name="Google Shape;4005;p20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0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07" name="Google Shape;4007;p20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0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09" name="Google Shape;4009;p20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0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4011" name="Google Shape;4011;p204"/>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4012" name="Google Shape;4012;p204"/>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4013" name="Google Shape;4013;p204"/>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4014" name="Google Shape;4014;p204"/>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4015" name="Google Shape;4015;p204"/>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4016" name="Google Shape;4016;p204"/>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4017" name="Google Shape;4017;p204"/>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4018" name="Google Shape;4018;p204"/>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
        <p:nvSpPr>
          <p:cNvPr id="4019" name="Google Shape;4019;p20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4020"/>
        <p:cNvGrpSpPr/>
        <p:nvPr/>
      </p:nvGrpSpPr>
      <p:grpSpPr>
        <a:xfrm>
          <a:off x="0" y="0"/>
          <a:ext cx="0" cy="0"/>
          <a:chOff x="0" y="0"/>
          <a:chExt cx="0" cy="0"/>
        </a:xfrm>
      </p:grpSpPr>
      <p:sp>
        <p:nvSpPr>
          <p:cNvPr id="4021" name="Google Shape;4021;p2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22" name="Google Shape;4022;p2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4023" name="Google Shape;4023;p2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024" name="Google Shape;4024;p2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25" name="Google Shape;4025;p2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26" name="Google Shape;4026;p20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0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28" name="Google Shape;4028;p20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0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30" name="Google Shape;4030;p20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0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32" name="Google Shape;4032;p20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0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34" name="Google Shape;4034;p20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0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36" name="Google Shape;4036;p20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0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38" name="Google Shape;4038;p20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0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40" name="Google Shape;4040;p20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0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4042" name="Google Shape;4042;p205"/>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4043" name="Google Shape;4043;p205"/>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4044" name="Google Shape;4044;p205"/>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4045" name="Google Shape;4045;p205"/>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4046" name="Google Shape;4046;p205"/>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4047" name="Google Shape;4047;p205"/>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4048" name="Google Shape;4048;p205"/>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4049" name="Google Shape;4049;p205"/>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
        <p:nvSpPr>
          <p:cNvPr id="4050" name="Google Shape;4050;p20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4051"/>
        <p:cNvGrpSpPr/>
        <p:nvPr/>
      </p:nvGrpSpPr>
      <p:grpSpPr>
        <a:xfrm>
          <a:off x="0" y="0"/>
          <a:ext cx="0" cy="0"/>
          <a:chOff x="0" y="0"/>
          <a:chExt cx="0" cy="0"/>
        </a:xfrm>
      </p:grpSpPr>
      <p:pic>
        <p:nvPicPr>
          <p:cNvPr id="4052" name="Google Shape;4052;p20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053" name="Google Shape;4053;p206"/>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54" name="Google Shape;4054;p20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4055" name="Google Shape;4055;p206"/>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4056" name="Google Shape;4056;p206"/>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4057" name="Google Shape;4057;p206"/>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
        <p:nvSpPr>
          <p:cNvPr id="4058" name="Google Shape;4058;p20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4059"/>
        <p:cNvGrpSpPr/>
        <p:nvPr/>
      </p:nvGrpSpPr>
      <p:grpSpPr>
        <a:xfrm>
          <a:off x="0" y="0"/>
          <a:ext cx="0" cy="0"/>
          <a:chOff x="0" y="0"/>
          <a:chExt cx="0" cy="0"/>
        </a:xfrm>
      </p:grpSpPr>
      <p:pic>
        <p:nvPicPr>
          <p:cNvPr id="4060" name="Google Shape;4060;p20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061" name="Google Shape;4061;p20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4062" name="Google Shape;4062;p207"/>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4063" name="Google Shape;4063;p207"/>
          <p:cNvPicPr preferRelativeResize="0"/>
          <p:nvPr/>
        </p:nvPicPr>
        <p:blipFill>
          <a:blip r:embed="rId3">
            <a:alphaModFix/>
          </a:blip>
          <a:stretch>
            <a:fillRect/>
          </a:stretch>
        </p:blipFill>
        <p:spPr>
          <a:xfrm>
            <a:off x="3960959" y="1143000"/>
            <a:ext cx="1222082" cy="1638675"/>
          </a:xfrm>
          <a:prstGeom prst="rect">
            <a:avLst/>
          </a:prstGeom>
          <a:noFill/>
          <a:ln>
            <a:noFill/>
          </a:ln>
        </p:spPr>
      </p:pic>
      <p:sp>
        <p:nvSpPr>
          <p:cNvPr id="4064" name="Google Shape;4064;p20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4065"/>
        <p:cNvGrpSpPr/>
        <p:nvPr/>
      </p:nvGrpSpPr>
      <p:grpSpPr>
        <a:xfrm>
          <a:off x="0" y="0"/>
          <a:ext cx="0" cy="0"/>
          <a:chOff x="0" y="0"/>
          <a:chExt cx="0" cy="0"/>
        </a:xfrm>
      </p:grpSpPr>
      <p:pic>
        <p:nvPicPr>
          <p:cNvPr id="4066" name="Google Shape;4066;p208"/>
          <p:cNvPicPr preferRelativeResize="0"/>
          <p:nvPr/>
        </p:nvPicPr>
        <p:blipFill>
          <a:blip r:embed="rId2">
            <a:alphaModFix/>
          </a:blip>
          <a:stretch>
            <a:fillRect/>
          </a:stretch>
        </p:blipFill>
        <p:spPr>
          <a:xfrm>
            <a:off x="0" y="0"/>
            <a:ext cx="9143971" cy="5143500"/>
          </a:xfrm>
          <a:prstGeom prst="rect">
            <a:avLst/>
          </a:prstGeom>
          <a:noFill/>
          <a:ln>
            <a:noFill/>
          </a:ln>
        </p:spPr>
      </p:pic>
      <p:sp>
        <p:nvSpPr>
          <p:cNvPr id="4067" name="Google Shape;4067;p208"/>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4068" name="Google Shape;4068;p208"/>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4069" name="Google Shape;4069;p20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4070"/>
        <p:cNvGrpSpPr/>
        <p:nvPr/>
      </p:nvGrpSpPr>
      <p:grpSpPr>
        <a:xfrm>
          <a:off x="0" y="0"/>
          <a:ext cx="0" cy="0"/>
          <a:chOff x="0" y="0"/>
          <a:chExt cx="0" cy="0"/>
        </a:xfrm>
      </p:grpSpPr>
      <p:pic>
        <p:nvPicPr>
          <p:cNvPr id="4071" name="Google Shape;4071;p209"/>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4072" name="Google Shape;4072;p209"/>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4073" name="Google Shape;4073;p209"/>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4074" name="Google Shape;4074;p20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4075"/>
        <p:cNvGrpSpPr/>
        <p:nvPr/>
      </p:nvGrpSpPr>
      <p:grpSpPr>
        <a:xfrm>
          <a:off x="0" y="0"/>
          <a:ext cx="0" cy="0"/>
          <a:chOff x="0" y="0"/>
          <a:chExt cx="0" cy="0"/>
        </a:xfrm>
      </p:grpSpPr>
      <p:pic>
        <p:nvPicPr>
          <p:cNvPr id="4076" name="Google Shape;4076;p210"/>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4077" name="Google Shape;4077;p210"/>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4078" name="Google Shape;4078;p210"/>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079" name="Google Shape;4079;p210"/>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4080" name="Google Shape;4080;p210"/>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10"/>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1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4083"/>
        <p:cNvGrpSpPr/>
        <p:nvPr/>
      </p:nvGrpSpPr>
      <p:grpSpPr>
        <a:xfrm>
          <a:off x="0" y="0"/>
          <a:ext cx="0" cy="0"/>
          <a:chOff x="0" y="0"/>
          <a:chExt cx="0" cy="0"/>
        </a:xfrm>
      </p:grpSpPr>
      <p:pic>
        <p:nvPicPr>
          <p:cNvPr id="4084" name="Google Shape;4084;p211"/>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4085" name="Google Shape;4085;p211"/>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086" name="Google Shape;4086;p211"/>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4087" name="Google Shape;4087;p211"/>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11"/>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11"/>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4090" name="Google Shape;4090;p21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FFFFFF"/>
                </a:solidFill>
                <a:latin typeface="Roboto"/>
                <a:ea typeface="Roboto"/>
                <a:cs typeface="Roboto"/>
                <a:sym typeface="Roboto"/>
              </a:defRPr>
            </a:lvl1pPr>
            <a:lvl2pPr lvl="1" algn="r" rtl="0">
              <a:buNone/>
              <a:defRPr sz="600">
                <a:solidFill>
                  <a:srgbClr val="FFFFFF"/>
                </a:solidFill>
                <a:latin typeface="Roboto"/>
                <a:ea typeface="Roboto"/>
                <a:cs typeface="Roboto"/>
                <a:sym typeface="Roboto"/>
              </a:defRPr>
            </a:lvl2pPr>
            <a:lvl3pPr lvl="2" algn="r" rtl="0">
              <a:buNone/>
              <a:defRPr sz="600">
                <a:solidFill>
                  <a:srgbClr val="FFFFFF"/>
                </a:solidFill>
                <a:latin typeface="Roboto"/>
                <a:ea typeface="Roboto"/>
                <a:cs typeface="Roboto"/>
                <a:sym typeface="Roboto"/>
              </a:defRPr>
            </a:lvl3pPr>
            <a:lvl4pPr lvl="3" algn="r" rtl="0">
              <a:buNone/>
              <a:defRPr sz="600">
                <a:solidFill>
                  <a:srgbClr val="FFFFFF"/>
                </a:solidFill>
                <a:latin typeface="Roboto"/>
                <a:ea typeface="Roboto"/>
                <a:cs typeface="Roboto"/>
                <a:sym typeface="Roboto"/>
              </a:defRPr>
            </a:lvl4pPr>
            <a:lvl5pPr lvl="4" algn="r" rtl="0">
              <a:buNone/>
              <a:defRPr sz="600">
                <a:solidFill>
                  <a:srgbClr val="FFFFFF"/>
                </a:solidFill>
                <a:latin typeface="Roboto"/>
                <a:ea typeface="Roboto"/>
                <a:cs typeface="Roboto"/>
                <a:sym typeface="Roboto"/>
              </a:defRPr>
            </a:lvl5pPr>
            <a:lvl6pPr lvl="5" algn="r" rtl="0">
              <a:buNone/>
              <a:defRPr sz="600">
                <a:solidFill>
                  <a:srgbClr val="FFFFFF"/>
                </a:solidFill>
                <a:latin typeface="Roboto"/>
                <a:ea typeface="Roboto"/>
                <a:cs typeface="Roboto"/>
                <a:sym typeface="Roboto"/>
              </a:defRPr>
            </a:lvl6pPr>
            <a:lvl7pPr lvl="6" algn="r" rtl="0">
              <a:buNone/>
              <a:defRPr sz="600">
                <a:solidFill>
                  <a:srgbClr val="FFFFFF"/>
                </a:solidFill>
                <a:latin typeface="Roboto"/>
                <a:ea typeface="Roboto"/>
                <a:cs typeface="Roboto"/>
                <a:sym typeface="Roboto"/>
              </a:defRPr>
            </a:lvl7pPr>
            <a:lvl8pPr lvl="7" algn="r" rtl="0">
              <a:buNone/>
              <a:defRPr sz="600">
                <a:solidFill>
                  <a:srgbClr val="FFFFFF"/>
                </a:solidFill>
                <a:latin typeface="Roboto"/>
                <a:ea typeface="Roboto"/>
                <a:cs typeface="Roboto"/>
                <a:sym typeface="Roboto"/>
              </a:defRPr>
            </a:lvl8pPr>
            <a:lvl9pPr lvl="8" algn="r" rtl="0">
              <a:buNone/>
              <a:defRPr sz="6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4091"/>
        <p:cNvGrpSpPr/>
        <p:nvPr/>
      </p:nvGrpSpPr>
      <p:grpSpPr>
        <a:xfrm>
          <a:off x="0" y="0"/>
          <a:ext cx="0" cy="0"/>
          <a:chOff x="0" y="0"/>
          <a:chExt cx="0" cy="0"/>
        </a:xfrm>
      </p:grpSpPr>
      <p:sp>
        <p:nvSpPr>
          <p:cNvPr id="4092" name="Google Shape;4092;p212"/>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093" name="Google Shape;4093;p212"/>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094" name="Google Shape;4094;p212"/>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095" name="Google Shape;4095;p212"/>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4096" name="Google Shape;4096;p21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5" name="Google Shape;1025;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6" name="Google Shape;1026;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9" name="Google Shape;1029;p5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030" name="Google Shape;1030;p5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031" name="Google Shape;103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latin typeface="Roboto Medium"/>
                <a:ea typeface="Roboto Medium"/>
                <a:cs typeface="Roboto Medium"/>
                <a:sym typeface="Roboto Medium"/>
              </a:defRPr>
            </a:lvl1pPr>
            <a:lvl2pPr lvl="1" rtl="0">
              <a:buNone/>
              <a:defRPr>
                <a:solidFill>
                  <a:srgbClr val="000000"/>
                </a:solidFill>
                <a:latin typeface="Roboto Medium"/>
                <a:ea typeface="Roboto Medium"/>
                <a:cs typeface="Roboto Medium"/>
                <a:sym typeface="Roboto Medium"/>
              </a:defRPr>
            </a:lvl2pPr>
            <a:lvl3pPr lvl="2" rtl="0">
              <a:buNone/>
              <a:defRPr>
                <a:solidFill>
                  <a:srgbClr val="000000"/>
                </a:solidFill>
                <a:latin typeface="Roboto Medium"/>
                <a:ea typeface="Roboto Medium"/>
                <a:cs typeface="Roboto Medium"/>
                <a:sym typeface="Roboto Medium"/>
              </a:defRPr>
            </a:lvl3pPr>
            <a:lvl4pPr lvl="3" rtl="0">
              <a:buNone/>
              <a:defRPr>
                <a:solidFill>
                  <a:srgbClr val="000000"/>
                </a:solidFill>
                <a:latin typeface="Roboto Medium"/>
                <a:ea typeface="Roboto Medium"/>
                <a:cs typeface="Roboto Medium"/>
                <a:sym typeface="Roboto Medium"/>
              </a:defRPr>
            </a:lvl4pPr>
            <a:lvl5pPr lvl="4" rtl="0">
              <a:buNone/>
              <a:defRPr>
                <a:solidFill>
                  <a:srgbClr val="000000"/>
                </a:solidFill>
                <a:latin typeface="Roboto Medium"/>
                <a:ea typeface="Roboto Medium"/>
                <a:cs typeface="Roboto Medium"/>
                <a:sym typeface="Roboto Medium"/>
              </a:defRPr>
            </a:lvl5pPr>
            <a:lvl6pPr lvl="5" rtl="0">
              <a:buNone/>
              <a:defRPr>
                <a:solidFill>
                  <a:srgbClr val="000000"/>
                </a:solidFill>
                <a:latin typeface="Roboto Medium"/>
                <a:ea typeface="Roboto Medium"/>
                <a:cs typeface="Roboto Medium"/>
                <a:sym typeface="Roboto Medium"/>
              </a:defRPr>
            </a:lvl6pPr>
            <a:lvl7pPr lvl="6" rtl="0">
              <a:buNone/>
              <a:defRPr>
                <a:solidFill>
                  <a:srgbClr val="000000"/>
                </a:solidFill>
                <a:latin typeface="Roboto Medium"/>
                <a:ea typeface="Roboto Medium"/>
                <a:cs typeface="Roboto Medium"/>
                <a:sym typeface="Roboto Medium"/>
              </a:defRPr>
            </a:lvl7pPr>
            <a:lvl8pPr lvl="7" rtl="0">
              <a:buNone/>
              <a:defRPr>
                <a:solidFill>
                  <a:srgbClr val="000000"/>
                </a:solidFill>
                <a:latin typeface="Roboto Medium"/>
                <a:ea typeface="Roboto Medium"/>
                <a:cs typeface="Roboto Medium"/>
                <a:sym typeface="Roboto Medium"/>
              </a:defRPr>
            </a:lvl8pPr>
            <a:lvl9pPr lvl="8" rtl="0">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2"/>
        <p:cNvGrpSpPr/>
        <p:nvPr/>
      </p:nvGrpSpPr>
      <p:grpSpPr>
        <a:xfrm>
          <a:off x="0" y="0"/>
          <a:ext cx="0" cy="0"/>
          <a:chOff x="0" y="0"/>
          <a:chExt cx="0" cy="0"/>
        </a:xfrm>
      </p:grpSpPr>
      <p:pic>
        <p:nvPicPr>
          <p:cNvPr id="1033" name="Google Shape;1033;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4" name="Google Shape;1034;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6" name="Google Shape;1036;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7" name="Google Shape;1037;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0" name="Google Shape;1040;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1" name="Google Shape;1041;p5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2"/>
        <p:cNvGrpSpPr/>
        <p:nvPr/>
      </p:nvGrpSpPr>
      <p:grpSpPr>
        <a:xfrm>
          <a:off x="0" y="0"/>
          <a:ext cx="0" cy="0"/>
          <a:chOff x="0" y="0"/>
          <a:chExt cx="0" cy="0"/>
        </a:xfrm>
      </p:grpSpPr>
      <p:pic>
        <p:nvPicPr>
          <p:cNvPr id="1043" name="Google Shape;1043;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4" name="Google Shape;1044;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6" name="Google Shape;1046;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7" name="Google Shape;1047;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9" name="Google Shape;1049;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0" name="Google Shape;1050;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1" name="Google Shape;1051;p5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4" name="Google Shape;1054;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6" name="Google Shape;1056;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7" name="Google Shape;105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8" name="Google Shape;1058;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0" name="Google Shape;1060;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1" name="Google Shape;1061;p5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4" name="Google Shape;1064;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8"/>
        <p:cNvGrpSpPr/>
        <p:nvPr/>
      </p:nvGrpSpPr>
      <p:grpSpPr>
        <a:xfrm>
          <a:off x="0" y="0"/>
          <a:ext cx="0" cy="0"/>
          <a:chOff x="0" y="0"/>
          <a:chExt cx="0" cy="0"/>
        </a:xfrm>
      </p:grpSpPr>
      <p:pic>
        <p:nvPicPr>
          <p:cNvPr id="1069" name="Google Shape;1069;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0" name="Google Shape;1070;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2" name="Google Shape;1072;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3"/>
        <p:cNvGrpSpPr/>
        <p:nvPr/>
      </p:nvGrpSpPr>
      <p:grpSpPr>
        <a:xfrm>
          <a:off x="0" y="0"/>
          <a:ext cx="0" cy="0"/>
          <a:chOff x="0" y="0"/>
          <a:chExt cx="0" cy="0"/>
        </a:xfrm>
      </p:grpSpPr>
      <p:sp>
        <p:nvSpPr>
          <p:cNvPr id="1074" name="Google Shape;1074;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6" name="Google Shape;1076;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7" name="Google Shape;1077;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8" name="Google Shape;10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9" name="Google Shape;10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60"/>
          <p:cNvSpPr txBox="1">
            <a:spLocks noGrp="1"/>
          </p:cNvSpPr>
          <p:nvPr>
            <p:ph type="body" idx="3"/>
          </p:nvPr>
        </p:nvSpPr>
        <p:spPr>
          <a:xfrm>
            <a:off x="175" y="1284250"/>
            <a:ext cx="9144000" cy="340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1"/>
        <p:cNvGrpSpPr/>
        <p:nvPr/>
      </p:nvGrpSpPr>
      <p:grpSpPr>
        <a:xfrm>
          <a:off x="0" y="0"/>
          <a:ext cx="0" cy="0"/>
          <a:chOff x="0" y="0"/>
          <a:chExt cx="0" cy="0"/>
        </a:xfrm>
      </p:grpSpPr>
      <p:pic>
        <p:nvPicPr>
          <p:cNvPr id="1082" name="Google Shape;1082;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3" name="Google Shape;1083;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4" name="Google Shape;1084;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5" name="Google Shape;1085;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7" name="Google Shape;1087;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8" name="Google Shape;108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9" name="Google Shape;1089;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0" name="Google Shape;1090;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1"/>
        <p:cNvGrpSpPr/>
        <p:nvPr/>
      </p:nvGrpSpPr>
      <p:grpSpPr>
        <a:xfrm>
          <a:off x="0" y="0"/>
          <a:ext cx="0" cy="0"/>
          <a:chOff x="0" y="0"/>
          <a:chExt cx="0" cy="0"/>
        </a:xfrm>
      </p:grpSpPr>
      <p:pic>
        <p:nvPicPr>
          <p:cNvPr id="1092" name="Google Shape;1092;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3" name="Google Shape;1093;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4" name="Google Shape;1094;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5" name="Google Shape;1095;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7"/>
        <p:cNvGrpSpPr/>
        <p:nvPr/>
      </p:nvGrpSpPr>
      <p:grpSpPr>
        <a:xfrm>
          <a:off x="0" y="0"/>
          <a:ext cx="0" cy="0"/>
          <a:chOff x="0" y="0"/>
          <a:chExt cx="0" cy="0"/>
        </a:xfrm>
      </p:grpSpPr>
      <p:pic>
        <p:nvPicPr>
          <p:cNvPr id="1098" name="Google Shape;1098;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9" name="Google Shape;1099;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2" name="Google Shape;1102;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3" name="Google Shape;1103;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4" name="Google Shape;1104;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5" name="Google Shape;1105;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6"/>
        <p:cNvGrpSpPr/>
        <p:nvPr/>
      </p:nvGrpSpPr>
      <p:grpSpPr>
        <a:xfrm>
          <a:off x="0" y="0"/>
          <a:ext cx="0" cy="0"/>
          <a:chOff x="0" y="0"/>
          <a:chExt cx="0" cy="0"/>
        </a:xfrm>
      </p:grpSpPr>
      <p:pic>
        <p:nvPicPr>
          <p:cNvPr id="1107" name="Google Shape;1107;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8" name="Google Shape;1108;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9" name="Google Shape;1109;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0" name="Google Shape;1110;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2" name="Google Shape;1112;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3" name="Google Shape;111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4" name="Google Shape;1114;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5" name="Google Shape;111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6" name="Google Shape;1116;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7"/>
        <p:cNvGrpSpPr/>
        <p:nvPr/>
      </p:nvGrpSpPr>
      <p:grpSpPr>
        <a:xfrm>
          <a:off x="0" y="0"/>
          <a:ext cx="0" cy="0"/>
          <a:chOff x="0" y="0"/>
          <a:chExt cx="0" cy="0"/>
        </a:xfrm>
      </p:grpSpPr>
      <p:pic>
        <p:nvPicPr>
          <p:cNvPr id="1118" name="Google Shape;1118;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9" name="Google Shape;111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0" name="Google Shape;1120;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1" name="Google Shape;1121;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3" name="Google Shape;1123;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4" name="Google Shape;1124;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5" name="Google Shape;1125;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6" name="Google Shape;1126;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7"/>
        <p:cNvGrpSpPr/>
        <p:nvPr/>
      </p:nvGrpSpPr>
      <p:grpSpPr>
        <a:xfrm>
          <a:off x="0" y="0"/>
          <a:ext cx="0" cy="0"/>
          <a:chOff x="0" y="0"/>
          <a:chExt cx="0" cy="0"/>
        </a:xfrm>
      </p:grpSpPr>
      <p:pic>
        <p:nvPicPr>
          <p:cNvPr id="1128" name="Google Shape;1128;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9" name="Google Shape;1129;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0" name="Google Shape;1130;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1" name="Google Shape;113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2" name="Google Shape;1132;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5" name="Google Shape;1135;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6" name="Google Shape;1136;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7"/>
        <p:cNvGrpSpPr/>
        <p:nvPr/>
      </p:nvGrpSpPr>
      <p:grpSpPr>
        <a:xfrm>
          <a:off x="0" y="0"/>
          <a:ext cx="0" cy="0"/>
          <a:chOff x="0" y="0"/>
          <a:chExt cx="0" cy="0"/>
        </a:xfrm>
      </p:grpSpPr>
      <p:sp>
        <p:nvSpPr>
          <p:cNvPr id="1138" name="Google Shape;1138;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0" name="Google Shape;1140;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1" name="Google Shape;1141;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2" name="Google Shape;1142;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3" name="Google Shape;1143;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4" name="Google Shape;1144;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6" name="Google Shape;1146;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7"/>
        <p:cNvGrpSpPr/>
        <p:nvPr/>
      </p:nvGrpSpPr>
      <p:grpSpPr>
        <a:xfrm>
          <a:off x="0" y="0"/>
          <a:ext cx="0" cy="0"/>
          <a:chOff x="0" y="0"/>
          <a:chExt cx="0" cy="0"/>
        </a:xfrm>
      </p:grpSpPr>
      <p:pic>
        <p:nvPicPr>
          <p:cNvPr id="1148" name="Google Shape;1148;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9" name="Google Shape;1149;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0" name="Google Shape;1150;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1" name="Google Shape;1151;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3" name="Google Shape;1153;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4" name="Google Shape;1154;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5" name="Google Shape;1155;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6" name="Google Shape;1156;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8"/>
        <p:cNvGrpSpPr/>
        <p:nvPr/>
      </p:nvGrpSpPr>
      <p:grpSpPr>
        <a:xfrm>
          <a:off x="0" y="0"/>
          <a:ext cx="0" cy="0"/>
          <a:chOff x="0" y="0"/>
          <a:chExt cx="0" cy="0"/>
        </a:xfrm>
      </p:grpSpPr>
      <p:sp>
        <p:nvSpPr>
          <p:cNvPr id="1159" name="Google Shape;1159;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0" name="Google Shape;1160;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1" name="Google Shape;1161;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2" name="Google Shape;1162;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3" name="Google Shape;1163;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5" name="Google Shape;1165;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6" name="Google Shape;1166;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8"/>
        <p:cNvGrpSpPr/>
        <p:nvPr/>
      </p:nvGrpSpPr>
      <p:grpSpPr>
        <a:xfrm>
          <a:off x="0" y="0"/>
          <a:ext cx="0" cy="0"/>
          <a:chOff x="0" y="0"/>
          <a:chExt cx="0" cy="0"/>
        </a:xfrm>
      </p:grpSpPr>
      <p:sp>
        <p:nvSpPr>
          <p:cNvPr id="1169" name="Google Shape;1169;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1" name="Google Shape;1171;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2" name="Google Shape;1172;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3" name="Google Shape;117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4" name="Google Shape;1174;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5" name="Google Shape;1175;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6" name="Google Shape;1176;p70"/>
          <p:cNvGrpSpPr/>
          <p:nvPr/>
        </p:nvGrpSpPr>
        <p:grpSpPr>
          <a:xfrm>
            <a:off x="457200" y="1378813"/>
            <a:ext cx="776889" cy="621300"/>
            <a:chOff x="457200" y="1378813"/>
            <a:chExt cx="776889" cy="621300"/>
          </a:xfrm>
        </p:grpSpPr>
        <p:sp>
          <p:nvSpPr>
            <p:cNvPr id="1177" name="Google Shape;1177;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8" name="Google Shape;1178;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0"/>
          <p:cNvGrpSpPr/>
          <p:nvPr/>
        </p:nvGrpSpPr>
        <p:grpSpPr>
          <a:xfrm>
            <a:off x="457200" y="2228725"/>
            <a:ext cx="776889" cy="621300"/>
            <a:chOff x="457200" y="1378813"/>
            <a:chExt cx="776889" cy="621300"/>
          </a:xfrm>
        </p:grpSpPr>
        <p:sp>
          <p:nvSpPr>
            <p:cNvPr id="1180" name="Google Shape;1180;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1" name="Google Shape;1181;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0"/>
          <p:cNvGrpSpPr/>
          <p:nvPr/>
        </p:nvGrpSpPr>
        <p:grpSpPr>
          <a:xfrm>
            <a:off x="457200" y="3073850"/>
            <a:ext cx="776889" cy="621300"/>
            <a:chOff x="457200" y="1378813"/>
            <a:chExt cx="776889" cy="621300"/>
          </a:xfrm>
        </p:grpSpPr>
        <p:sp>
          <p:nvSpPr>
            <p:cNvPr id="1183" name="Google Shape;1183;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4" name="Google Shape;1184;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70"/>
          <p:cNvGrpSpPr/>
          <p:nvPr/>
        </p:nvGrpSpPr>
        <p:grpSpPr>
          <a:xfrm>
            <a:off x="457200" y="3923750"/>
            <a:ext cx="776889" cy="621300"/>
            <a:chOff x="457200" y="1378813"/>
            <a:chExt cx="776889" cy="621300"/>
          </a:xfrm>
        </p:grpSpPr>
        <p:sp>
          <p:nvSpPr>
            <p:cNvPr id="1186" name="Google Shape;1186;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7" name="Google Shape;1187;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4" name="Google Shape;1194;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5"/>
        <p:cNvGrpSpPr/>
        <p:nvPr/>
      </p:nvGrpSpPr>
      <p:grpSpPr>
        <a:xfrm>
          <a:off x="0" y="0"/>
          <a:ext cx="0" cy="0"/>
          <a:chOff x="0" y="0"/>
          <a:chExt cx="0" cy="0"/>
        </a:xfrm>
      </p:grpSpPr>
      <p:sp>
        <p:nvSpPr>
          <p:cNvPr id="1196" name="Google Shape;1196;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8" name="Google Shape;1198;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9" name="Google Shape;1199;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0" name="Google Shape;120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1" name="Google Shape;1201;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2" name="Google Shape;1202;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3" name="Google Shape;1203;p71"/>
          <p:cNvGrpSpPr/>
          <p:nvPr/>
        </p:nvGrpSpPr>
        <p:grpSpPr>
          <a:xfrm>
            <a:off x="457200" y="1300225"/>
            <a:ext cx="776889" cy="621300"/>
            <a:chOff x="457200" y="1378813"/>
            <a:chExt cx="776889" cy="621300"/>
          </a:xfrm>
        </p:grpSpPr>
        <p:sp>
          <p:nvSpPr>
            <p:cNvPr id="1204" name="Google Shape;1204;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5" name="Google Shape;1205;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1"/>
          <p:cNvGrpSpPr/>
          <p:nvPr/>
        </p:nvGrpSpPr>
        <p:grpSpPr>
          <a:xfrm>
            <a:off x="457200" y="2000125"/>
            <a:ext cx="776889" cy="621300"/>
            <a:chOff x="457200" y="1378813"/>
            <a:chExt cx="776889" cy="621300"/>
          </a:xfrm>
        </p:grpSpPr>
        <p:sp>
          <p:nvSpPr>
            <p:cNvPr id="1207" name="Google Shape;1207;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8" name="Google Shape;1208;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1"/>
          <p:cNvGrpSpPr/>
          <p:nvPr/>
        </p:nvGrpSpPr>
        <p:grpSpPr>
          <a:xfrm>
            <a:off x="457200" y="2692850"/>
            <a:ext cx="776889" cy="621300"/>
            <a:chOff x="457200" y="1378813"/>
            <a:chExt cx="776889" cy="621300"/>
          </a:xfrm>
        </p:grpSpPr>
        <p:sp>
          <p:nvSpPr>
            <p:cNvPr id="1210" name="Google Shape;1210;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1" name="Google Shape;1211;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71"/>
          <p:cNvGrpSpPr/>
          <p:nvPr/>
        </p:nvGrpSpPr>
        <p:grpSpPr>
          <a:xfrm>
            <a:off x="457200" y="3390350"/>
            <a:ext cx="776889" cy="621300"/>
            <a:chOff x="457200" y="1378813"/>
            <a:chExt cx="776889" cy="621300"/>
          </a:xfrm>
        </p:grpSpPr>
        <p:sp>
          <p:nvSpPr>
            <p:cNvPr id="1213" name="Google Shape;1213;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4" name="Google Shape;1214;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2" name="Google Shape;1222;p71"/>
          <p:cNvGrpSpPr/>
          <p:nvPr/>
        </p:nvGrpSpPr>
        <p:grpSpPr>
          <a:xfrm>
            <a:off x="469500" y="4083075"/>
            <a:ext cx="776889" cy="621300"/>
            <a:chOff x="457200" y="1378813"/>
            <a:chExt cx="776889" cy="621300"/>
          </a:xfrm>
        </p:grpSpPr>
        <p:sp>
          <p:nvSpPr>
            <p:cNvPr id="1223" name="Google Shape;1223;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4" name="Google Shape;1224;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0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7"/>
        <p:cNvGrpSpPr/>
        <p:nvPr/>
      </p:nvGrpSpPr>
      <p:grpSpPr>
        <a:xfrm>
          <a:off x="0" y="0"/>
          <a:ext cx="0" cy="0"/>
          <a:chOff x="0" y="0"/>
          <a:chExt cx="0" cy="0"/>
        </a:xfrm>
      </p:grpSpPr>
      <p:sp>
        <p:nvSpPr>
          <p:cNvPr id="1228" name="Google Shape;1228;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0" name="Google Shape;123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1" name="Google Shape;123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2" name="Google Shape;123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3" name="Google Shape;123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4" name="Google Shape;123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5" name="Google Shape;1235;p72"/>
          <p:cNvGrpSpPr/>
          <p:nvPr/>
        </p:nvGrpSpPr>
        <p:grpSpPr>
          <a:xfrm>
            <a:off x="457200" y="1237825"/>
            <a:ext cx="776900" cy="486300"/>
            <a:chOff x="457200" y="1466425"/>
            <a:chExt cx="776900" cy="486300"/>
          </a:xfrm>
        </p:grpSpPr>
        <p:sp>
          <p:nvSpPr>
            <p:cNvPr id="1236" name="Google Shape;123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9" name="Google Shape;1239;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72"/>
          <p:cNvGrpSpPr/>
          <p:nvPr/>
        </p:nvGrpSpPr>
        <p:grpSpPr>
          <a:xfrm>
            <a:off x="457200" y="1828900"/>
            <a:ext cx="776900" cy="486300"/>
            <a:chOff x="457200" y="1466425"/>
            <a:chExt cx="776900" cy="486300"/>
          </a:xfrm>
        </p:grpSpPr>
        <p:sp>
          <p:nvSpPr>
            <p:cNvPr id="1241" name="Google Shape;1241;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72"/>
          <p:cNvGrpSpPr/>
          <p:nvPr/>
        </p:nvGrpSpPr>
        <p:grpSpPr>
          <a:xfrm>
            <a:off x="457200" y="2419975"/>
            <a:ext cx="776900" cy="486300"/>
            <a:chOff x="457200" y="1466425"/>
            <a:chExt cx="776900" cy="486300"/>
          </a:xfrm>
        </p:grpSpPr>
        <p:sp>
          <p:nvSpPr>
            <p:cNvPr id="1245" name="Google Shape;124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72"/>
          <p:cNvGrpSpPr/>
          <p:nvPr/>
        </p:nvGrpSpPr>
        <p:grpSpPr>
          <a:xfrm>
            <a:off x="457200" y="3011050"/>
            <a:ext cx="776900" cy="486300"/>
            <a:chOff x="457200" y="1466425"/>
            <a:chExt cx="776900" cy="486300"/>
          </a:xfrm>
        </p:grpSpPr>
        <p:sp>
          <p:nvSpPr>
            <p:cNvPr id="1249" name="Google Shape;1249;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72"/>
          <p:cNvGrpSpPr/>
          <p:nvPr/>
        </p:nvGrpSpPr>
        <p:grpSpPr>
          <a:xfrm>
            <a:off x="457200" y="3602137"/>
            <a:ext cx="776900" cy="486300"/>
            <a:chOff x="457200" y="1466425"/>
            <a:chExt cx="776900" cy="486300"/>
          </a:xfrm>
        </p:grpSpPr>
        <p:sp>
          <p:nvSpPr>
            <p:cNvPr id="1253" name="Google Shape;1253;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72"/>
          <p:cNvGrpSpPr/>
          <p:nvPr/>
        </p:nvGrpSpPr>
        <p:grpSpPr>
          <a:xfrm>
            <a:off x="457200" y="4193262"/>
            <a:ext cx="776900" cy="486300"/>
            <a:chOff x="457200" y="1466425"/>
            <a:chExt cx="776900" cy="486300"/>
          </a:xfrm>
        </p:grpSpPr>
        <p:sp>
          <p:nvSpPr>
            <p:cNvPr id="1257" name="Google Shape;1257;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4"/>
        <p:cNvGrpSpPr/>
        <p:nvPr/>
      </p:nvGrpSpPr>
      <p:grpSpPr>
        <a:xfrm>
          <a:off x="0" y="0"/>
          <a:ext cx="0" cy="0"/>
          <a:chOff x="0" y="0"/>
          <a:chExt cx="0" cy="0"/>
        </a:xfrm>
      </p:grpSpPr>
      <p:sp>
        <p:nvSpPr>
          <p:cNvPr id="1265" name="Google Shape;1265;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8" name="Google Shape;1268;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9" name="Google Shape;1269;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0" name="Google Shape;1270;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1" name="Google Shape;1271;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2" name="Google Shape;1272;p73"/>
          <p:cNvGrpSpPr/>
          <p:nvPr/>
        </p:nvGrpSpPr>
        <p:grpSpPr>
          <a:xfrm>
            <a:off x="457200" y="1237825"/>
            <a:ext cx="776900" cy="486300"/>
            <a:chOff x="457200" y="1466425"/>
            <a:chExt cx="776900" cy="486300"/>
          </a:xfrm>
        </p:grpSpPr>
        <p:sp>
          <p:nvSpPr>
            <p:cNvPr id="1273" name="Google Shape;1273;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4" name="Google Shape;1274;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6" name="Google Shape;1276;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3"/>
          <p:cNvGrpSpPr/>
          <p:nvPr/>
        </p:nvGrpSpPr>
        <p:grpSpPr>
          <a:xfrm>
            <a:off x="457200" y="1828900"/>
            <a:ext cx="776900" cy="486300"/>
            <a:chOff x="457200" y="1466425"/>
            <a:chExt cx="776900" cy="486300"/>
          </a:xfrm>
        </p:grpSpPr>
        <p:sp>
          <p:nvSpPr>
            <p:cNvPr id="1278" name="Google Shape;1278;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9" name="Google Shape;1279;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73"/>
          <p:cNvGrpSpPr/>
          <p:nvPr/>
        </p:nvGrpSpPr>
        <p:grpSpPr>
          <a:xfrm>
            <a:off x="457200" y="2419975"/>
            <a:ext cx="776900" cy="486300"/>
            <a:chOff x="457200" y="1466425"/>
            <a:chExt cx="776900" cy="486300"/>
          </a:xfrm>
        </p:grpSpPr>
        <p:sp>
          <p:nvSpPr>
            <p:cNvPr id="1282" name="Google Shape;1282;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3" name="Google Shape;1283;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73"/>
          <p:cNvGrpSpPr/>
          <p:nvPr/>
        </p:nvGrpSpPr>
        <p:grpSpPr>
          <a:xfrm>
            <a:off x="457200" y="3011050"/>
            <a:ext cx="776900" cy="486300"/>
            <a:chOff x="457200" y="1466425"/>
            <a:chExt cx="776900" cy="486300"/>
          </a:xfrm>
        </p:grpSpPr>
        <p:sp>
          <p:nvSpPr>
            <p:cNvPr id="1286" name="Google Shape;1286;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7" name="Google Shape;1287;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73"/>
          <p:cNvGrpSpPr/>
          <p:nvPr/>
        </p:nvGrpSpPr>
        <p:grpSpPr>
          <a:xfrm>
            <a:off x="457200" y="3602137"/>
            <a:ext cx="776900" cy="486300"/>
            <a:chOff x="457200" y="1466425"/>
            <a:chExt cx="776900" cy="486300"/>
          </a:xfrm>
        </p:grpSpPr>
        <p:sp>
          <p:nvSpPr>
            <p:cNvPr id="1290" name="Google Shape;1290;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1" name="Google Shape;1291;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73"/>
          <p:cNvGrpSpPr/>
          <p:nvPr/>
        </p:nvGrpSpPr>
        <p:grpSpPr>
          <a:xfrm>
            <a:off x="457200" y="4193262"/>
            <a:ext cx="776900" cy="486300"/>
            <a:chOff x="457200" y="1466425"/>
            <a:chExt cx="776900" cy="486300"/>
          </a:xfrm>
        </p:grpSpPr>
        <p:sp>
          <p:nvSpPr>
            <p:cNvPr id="1294" name="Google Shape;1294;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5" name="Google Shape;1295;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1"/>
        <p:cNvGrpSpPr/>
        <p:nvPr/>
      </p:nvGrpSpPr>
      <p:grpSpPr>
        <a:xfrm>
          <a:off x="0" y="0"/>
          <a:ext cx="0" cy="0"/>
          <a:chOff x="0" y="0"/>
          <a:chExt cx="0" cy="0"/>
        </a:xfrm>
      </p:grpSpPr>
      <p:sp>
        <p:nvSpPr>
          <p:cNvPr id="1302" name="Google Shape;1302;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4" name="Google Shape;1304;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5" name="Google Shape;1305;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6" name="Google Shape;1306;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7" name="Google Shape;1307;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8" name="Google Shape;1308;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9" name="Google Shape;1309;p74"/>
          <p:cNvGrpSpPr/>
          <p:nvPr/>
        </p:nvGrpSpPr>
        <p:grpSpPr>
          <a:xfrm>
            <a:off x="457222" y="1149803"/>
            <a:ext cx="713194" cy="446423"/>
            <a:chOff x="457200" y="1466425"/>
            <a:chExt cx="776900" cy="486300"/>
          </a:xfrm>
        </p:grpSpPr>
        <p:sp>
          <p:nvSpPr>
            <p:cNvPr id="1310" name="Google Shape;131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1" name="Google Shape;131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4"/>
          <p:cNvGrpSpPr/>
          <p:nvPr/>
        </p:nvGrpSpPr>
        <p:grpSpPr>
          <a:xfrm>
            <a:off x="457222" y="1672428"/>
            <a:ext cx="713194" cy="446423"/>
            <a:chOff x="457200" y="1466425"/>
            <a:chExt cx="776900" cy="486300"/>
          </a:xfrm>
        </p:grpSpPr>
        <p:sp>
          <p:nvSpPr>
            <p:cNvPr id="1315" name="Google Shape;131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6" name="Google Shape;131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4"/>
          <p:cNvGrpSpPr/>
          <p:nvPr/>
        </p:nvGrpSpPr>
        <p:grpSpPr>
          <a:xfrm>
            <a:off x="457197" y="2195578"/>
            <a:ext cx="713194" cy="446423"/>
            <a:chOff x="457200" y="1466425"/>
            <a:chExt cx="776900" cy="486300"/>
          </a:xfrm>
        </p:grpSpPr>
        <p:sp>
          <p:nvSpPr>
            <p:cNvPr id="1320" name="Google Shape;132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1" name="Google Shape;132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4"/>
          <p:cNvGrpSpPr/>
          <p:nvPr/>
        </p:nvGrpSpPr>
        <p:grpSpPr>
          <a:xfrm>
            <a:off x="457197" y="2718203"/>
            <a:ext cx="713194" cy="446423"/>
            <a:chOff x="457200" y="1466425"/>
            <a:chExt cx="776900" cy="486300"/>
          </a:xfrm>
        </p:grpSpPr>
        <p:sp>
          <p:nvSpPr>
            <p:cNvPr id="1325" name="Google Shape;132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6" name="Google Shape;132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4"/>
          <p:cNvGrpSpPr/>
          <p:nvPr/>
        </p:nvGrpSpPr>
        <p:grpSpPr>
          <a:xfrm>
            <a:off x="457222" y="3240828"/>
            <a:ext cx="713194" cy="446423"/>
            <a:chOff x="457200" y="1466425"/>
            <a:chExt cx="776900" cy="486300"/>
          </a:xfrm>
        </p:grpSpPr>
        <p:sp>
          <p:nvSpPr>
            <p:cNvPr id="1330" name="Google Shape;133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1" name="Google Shape;133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4"/>
          <p:cNvGrpSpPr/>
          <p:nvPr/>
        </p:nvGrpSpPr>
        <p:grpSpPr>
          <a:xfrm>
            <a:off x="457222" y="3763453"/>
            <a:ext cx="713194" cy="446423"/>
            <a:chOff x="457200" y="1466425"/>
            <a:chExt cx="776900" cy="486300"/>
          </a:xfrm>
        </p:grpSpPr>
        <p:sp>
          <p:nvSpPr>
            <p:cNvPr id="1335" name="Google Shape;133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6" name="Google Shape;133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8" name="Google Shape;1338;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4"/>
          <p:cNvGrpSpPr/>
          <p:nvPr/>
        </p:nvGrpSpPr>
        <p:grpSpPr>
          <a:xfrm>
            <a:off x="457222" y="4311603"/>
            <a:ext cx="713194" cy="446423"/>
            <a:chOff x="457200" y="1466425"/>
            <a:chExt cx="776900" cy="486300"/>
          </a:xfrm>
        </p:grpSpPr>
        <p:sp>
          <p:nvSpPr>
            <p:cNvPr id="1340" name="Google Shape;134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1" name="Google Shape;134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3"/>
        <p:cNvGrpSpPr/>
        <p:nvPr/>
      </p:nvGrpSpPr>
      <p:grpSpPr>
        <a:xfrm>
          <a:off x="0" y="0"/>
          <a:ext cx="0" cy="0"/>
          <a:chOff x="0" y="0"/>
          <a:chExt cx="0" cy="0"/>
        </a:xfrm>
      </p:grpSpPr>
      <p:sp>
        <p:nvSpPr>
          <p:cNvPr id="1344" name="Google Shape;1344;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6" name="Google Shape;1346;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7" name="Google Shape;1347;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8" name="Google Shape;1348;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9" name="Google Shape;1349;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5"/>
          <p:cNvGrpSpPr/>
          <p:nvPr/>
        </p:nvGrpSpPr>
        <p:grpSpPr>
          <a:xfrm>
            <a:off x="457427" y="3873038"/>
            <a:ext cx="602564" cy="377174"/>
            <a:chOff x="457200" y="1466425"/>
            <a:chExt cx="776900" cy="486300"/>
          </a:xfrm>
        </p:grpSpPr>
        <p:sp>
          <p:nvSpPr>
            <p:cNvPr id="1352" name="Google Shape;135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3" name="Google Shape;135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5"/>
          <p:cNvGrpSpPr/>
          <p:nvPr/>
        </p:nvGrpSpPr>
        <p:grpSpPr>
          <a:xfrm>
            <a:off x="457315" y="4311142"/>
            <a:ext cx="602564" cy="377174"/>
            <a:chOff x="457200" y="1466425"/>
            <a:chExt cx="776900" cy="486300"/>
          </a:xfrm>
        </p:grpSpPr>
        <p:sp>
          <p:nvSpPr>
            <p:cNvPr id="1357" name="Google Shape;135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8" name="Google Shape;135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5"/>
          <p:cNvGrpSpPr/>
          <p:nvPr/>
        </p:nvGrpSpPr>
        <p:grpSpPr>
          <a:xfrm>
            <a:off x="457377" y="2996663"/>
            <a:ext cx="602564" cy="377174"/>
            <a:chOff x="457200" y="1466425"/>
            <a:chExt cx="776900" cy="486300"/>
          </a:xfrm>
        </p:grpSpPr>
        <p:sp>
          <p:nvSpPr>
            <p:cNvPr id="1362" name="Google Shape;136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3" name="Google Shape;136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5"/>
          <p:cNvGrpSpPr/>
          <p:nvPr/>
        </p:nvGrpSpPr>
        <p:grpSpPr>
          <a:xfrm>
            <a:off x="457265" y="3434767"/>
            <a:ext cx="602564" cy="377174"/>
            <a:chOff x="457200" y="1466425"/>
            <a:chExt cx="776900" cy="486300"/>
          </a:xfrm>
        </p:grpSpPr>
        <p:sp>
          <p:nvSpPr>
            <p:cNvPr id="1367" name="Google Shape;136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8" name="Google Shape;136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5"/>
          <p:cNvGrpSpPr/>
          <p:nvPr/>
        </p:nvGrpSpPr>
        <p:grpSpPr>
          <a:xfrm>
            <a:off x="457402" y="2135288"/>
            <a:ext cx="602564" cy="377174"/>
            <a:chOff x="457200" y="1466425"/>
            <a:chExt cx="776900" cy="486300"/>
          </a:xfrm>
        </p:grpSpPr>
        <p:sp>
          <p:nvSpPr>
            <p:cNvPr id="1372" name="Google Shape;137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3" name="Google Shape;137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5"/>
          <p:cNvGrpSpPr/>
          <p:nvPr/>
        </p:nvGrpSpPr>
        <p:grpSpPr>
          <a:xfrm>
            <a:off x="457290" y="2573392"/>
            <a:ext cx="602564" cy="377174"/>
            <a:chOff x="457200" y="1466425"/>
            <a:chExt cx="776900" cy="486300"/>
          </a:xfrm>
        </p:grpSpPr>
        <p:sp>
          <p:nvSpPr>
            <p:cNvPr id="1377" name="Google Shape;137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8" name="Google Shape;137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5"/>
          <p:cNvGrpSpPr/>
          <p:nvPr/>
        </p:nvGrpSpPr>
        <p:grpSpPr>
          <a:xfrm>
            <a:off x="457352" y="1258913"/>
            <a:ext cx="602564" cy="377174"/>
            <a:chOff x="457200" y="1466425"/>
            <a:chExt cx="776900" cy="486300"/>
          </a:xfrm>
        </p:grpSpPr>
        <p:sp>
          <p:nvSpPr>
            <p:cNvPr id="1382" name="Google Shape;138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3" name="Google Shape;138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5" name="Google Shape;1385;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6" name="Google Shape;1386;p75"/>
          <p:cNvGrpSpPr/>
          <p:nvPr/>
        </p:nvGrpSpPr>
        <p:grpSpPr>
          <a:xfrm>
            <a:off x="457240" y="1697017"/>
            <a:ext cx="602564" cy="377174"/>
            <a:chOff x="457200" y="1466425"/>
            <a:chExt cx="776900" cy="486300"/>
          </a:xfrm>
        </p:grpSpPr>
        <p:sp>
          <p:nvSpPr>
            <p:cNvPr id="1387" name="Google Shape;138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8" name="Google Shape;138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0"/>
        <p:cNvGrpSpPr/>
        <p:nvPr/>
      </p:nvGrpSpPr>
      <p:grpSpPr>
        <a:xfrm>
          <a:off x="0" y="0"/>
          <a:ext cx="0" cy="0"/>
          <a:chOff x="0" y="0"/>
          <a:chExt cx="0" cy="0"/>
        </a:xfrm>
      </p:grpSpPr>
      <p:sp>
        <p:nvSpPr>
          <p:cNvPr id="1391" name="Google Shape;139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3" name="Google Shape;1393;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4" name="Google Shape;1394;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5" name="Google Shape;1395;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6" name="Google Shape;1396;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6"/>
          <p:cNvGrpSpPr/>
          <p:nvPr/>
        </p:nvGrpSpPr>
        <p:grpSpPr>
          <a:xfrm>
            <a:off x="457427" y="3873038"/>
            <a:ext cx="602564" cy="377174"/>
            <a:chOff x="457200" y="1466425"/>
            <a:chExt cx="776900" cy="486300"/>
          </a:xfrm>
        </p:grpSpPr>
        <p:sp>
          <p:nvSpPr>
            <p:cNvPr id="1399" name="Google Shape;139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0" name="Google Shape;140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6"/>
          <p:cNvGrpSpPr/>
          <p:nvPr/>
        </p:nvGrpSpPr>
        <p:grpSpPr>
          <a:xfrm>
            <a:off x="457315" y="4311142"/>
            <a:ext cx="602564" cy="377174"/>
            <a:chOff x="457200" y="1466425"/>
            <a:chExt cx="776900" cy="486300"/>
          </a:xfrm>
        </p:grpSpPr>
        <p:sp>
          <p:nvSpPr>
            <p:cNvPr id="1404" name="Google Shape;140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5" name="Google Shape;140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6"/>
          <p:cNvGrpSpPr/>
          <p:nvPr/>
        </p:nvGrpSpPr>
        <p:grpSpPr>
          <a:xfrm>
            <a:off x="457377" y="2996663"/>
            <a:ext cx="602564" cy="377174"/>
            <a:chOff x="457200" y="1466425"/>
            <a:chExt cx="776900" cy="486300"/>
          </a:xfrm>
        </p:grpSpPr>
        <p:sp>
          <p:nvSpPr>
            <p:cNvPr id="1409" name="Google Shape;140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0" name="Google Shape;141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6"/>
          <p:cNvGrpSpPr/>
          <p:nvPr/>
        </p:nvGrpSpPr>
        <p:grpSpPr>
          <a:xfrm>
            <a:off x="457265" y="3434767"/>
            <a:ext cx="602564" cy="377174"/>
            <a:chOff x="457200" y="1466425"/>
            <a:chExt cx="776900" cy="486300"/>
          </a:xfrm>
        </p:grpSpPr>
        <p:sp>
          <p:nvSpPr>
            <p:cNvPr id="1414" name="Google Shape;141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5" name="Google Shape;141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6"/>
          <p:cNvGrpSpPr/>
          <p:nvPr/>
        </p:nvGrpSpPr>
        <p:grpSpPr>
          <a:xfrm>
            <a:off x="457402" y="2135288"/>
            <a:ext cx="602564" cy="377174"/>
            <a:chOff x="457200" y="1466425"/>
            <a:chExt cx="776900" cy="486300"/>
          </a:xfrm>
        </p:grpSpPr>
        <p:sp>
          <p:nvSpPr>
            <p:cNvPr id="1419" name="Google Shape;141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0" name="Google Shape;142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6"/>
          <p:cNvGrpSpPr/>
          <p:nvPr/>
        </p:nvGrpSpPr>
        <p:grpSpPr>
          <a:xfrm>
            <a:off x="457290" y="2573392"/>
            <a:ext cx="602564" cy="377174"/>
            <a:chOff x="457200" y="1466425"/>
            <a:chExt cx="776900" cy="486300"/>
          </a:xfrm>
        </p:grpSpPr>
        <p:sp>
          <p:nvSpPr>
            <p:cNvPr id="1424" name="Google Shape;142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5" name="Google Shape;142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6"/>
          <p:cNvGrpSpPr/>
          <p:nvPr/>
        </p:nvGrpSpPr>
        <p:grpSpPr>
          <a:xfrm>
            <a:off x="457352" y="1258913"/>
            <a:ext cx="602564" cy="377174"/>
            <a:chOff x="457200" y="1466425"/>
            <a:chExt cx="776900" cy="486300"/>
          </a:xfrm>
        </p:grpSpPr>
        <p:sp>
          <p:nvSpPr>
            <p:cNvPr id="1429" name="Google Shape;142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0" name="Google Shape;143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2" name="Google Shape;1432;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76"/>
          <p:cNvGrpSpPr/>
          <p:nvPr/>
        </p:nvGrpSpPr>
        <p:grpSpPr>
          <a:xfrm>
            <a:off x="457240" y="1697017"/>
            <a:ext cx="602564" cy="377174"/>
            <a:chOff x="457200" y="1466425"/>
            <a:chExt cx="776900" cy="486300"/>
          </a:xfrm>
        </p:grpSpPr>
        <p:sp>
          <p:nvSpPr>
            <p:cNvPr id="1434" name="Google Shape;143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5" name="Google Shape;143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7"/>
        <p:cNvGrpSpPr/>
        <p:nvPr/>
      </p:nvGrpSpPr>
      <p:grpSpPr>
        <a:xfrm>
          <a:off x="0" y="0"/>
          <a:ext cx="0" cy="0"/>
          <a:chOff x="0" y="0"/>
          <a:chExt cx="0" cy="0"/>
        </a:xfrm>
      </p:grpSpPr>
      <p:sp>
        <p:nvSpPr>
          <p:cNvPr id="1438" name="Google Shape;1438;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0" name="Google Shape;1440;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2" name="Google Shape;1442;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3" name="Google Shape;1443;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7"/>
          <p:cNvGrpSpPr/>
          <p:nvPr/>
        </p:nvGrpSpPr>
        <p:grpSpPr>
          <a:xfrm>
            <a:off x="457181" y="1345103"/>
            <a:ext cx="533372" cy="533480"/>
            <a:chOff x="457200" y="1378813"/>
            <a:chExt cx="695400" cy="695450"/>
          </a:xfrm>
        </p:grpSpPr>
        <p:sp>
          <p:nvSpPr>
            <p:cNvPr id="1445" name="Google Shape;1445;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6" name="Google Shape;1446;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7"/>
          <p:cNvGrpSpPr/>
          <p:nvPr/>
        </p:nvGrpSpPr>
        <p:grpSpPr>
          <a:xfrm>
            <a:off x="3228956" y="1345103"/>
            <a:ext cx="533372" cy="533480"/>
            <a:chOff x="457200" y="1378813"/>
            <a:chExt cx="695400" cy="695450"/>
          </a:xfrm>
        </p:grpSpPr>
        <p:sp>
          <p:nvSpPr>
            <p:cNvPr id="1450" name="Google Shape;1450;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1" name="Google Shape;1451;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4" name="Google Shape;1454;p77"/>
          <p:cNvGrpSpPr/>
          <p:nvPr/>
        </p:nvGrpSpPr>
        <p:grpSpPr>
          <a:xfrm>
            <a:off x="6134081" y="1345853"/>
            <a:ext cx="533372" cy="533480"/>
            <a:chOff x="457200" y="1378813"/>
            <a:chExt cx="695400" cy="695450"/>
          </a:xfrm>
        </p:grpSpPr>
        <p:sp>
          <p:nvSpPr>
            <p:cNvPr id="1455" name="Google Shape;1455;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6" name="Google Shape;1456;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9"/>
        <p:cNvGrpSpPr/>
        <p:nvPr/>
      </p:nvGrpSpPr>
      <p:grpSpPr>
        <a:xfrm>
          <a:off x="0" y="0"/>
          <a:ext cx="0" cy="0"/>
          <a:chOff x="0" y="0"/>
          <a:chExt cx="0" cy="0"/>
        </a:xfrm>
      </p:grpSpPr>
      <p:pic>
        <p:nvPicPr>
          <p:cNvPr id="1460" name="Google Shape;1460;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1" name="Google Shape;1461;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3" name="Google Shape;1463;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4" name="Google Shape;1464;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6" name="Google Shape;1466;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8" name="Google Shape;1468;p78"/>
          <p:cNvGrpSpPr/>
          <p:nvPr/>
        </p:nvGrpSpPr>
        <p:grpSpPr>
          <a:xfrm>
            <a:off x="457206" y="1421303"/>
            <a:ext cx="533372" cy="533480"/>
            <a:chOff x="457200" y="1378813"/>
            <a:chExt cx="695400" cy="695450"/>
          </a:xfrm>
        </p:grpSpPr>
        <p:sp>
          <p:nvSpPr>
            <p:cNvPr id="1469" name="Google Shape;1469;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0" name="Google Shape;1470;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8"/>
          <p:cNvGrpSpPr/>
          <p:nvPr/>
        </p:nvGrpSpPr>
        <p:grpSpPr>
          <a:xfrm>
            <a:off x="4936306" y="1423553"/>
            <a:ext cx="533372" cy="533480"/>
            <a:chOff x="457200" y="1378813"/>
            <a:chExt cx="695400" cy="695450"/>
          </a:xfrm>
        </p:grpSpPr>
        <p:sp>
          <p:nvSpPr>
            <p:cNvPr id="1475" name="Google Shape;1475;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6" name="Google Shape;1476;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8" name="Google Shape;1478;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9"/>
        <p:cNvGrpSpPr/>
        <p:nvPr/>
      </p:nvGrpSpPr>
      <p:grpSpPr>
        <a:xfrm>
          <a:off x="0" y="0"/>
          <a:ext cx="0" cy="0"/>
          <a:chOff x="0" y="0"/>
          <a:chExt cx="0" cy="0"/>
        </a:xfrm>
      </p:grpSpPr>
      <p:sp>
        <p:nvSpPr>
          <p:cNvPr id="1480" name="Google Shape;1480;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2" name="Google Shape;1482;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3" name="Google Shape;1483;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4" name="Google Shape;148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5" name="Google Shape;1485;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6" name="Google Shape;1486;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7" name="Google Shape;1487;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2" name="Google Shape;1492;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3" name="Google Shape;1493;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8" name="Google Shape;1498;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9" name="Google Shape;1499;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3" name="Google Shape;1503;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5" name="Google Shape;1505;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6"/>
        <p:cNvGrpSpPr/>
        <p:nvPr/>
      </p:nvGrpSpPr>
      <p:grpSpPr>
        <a:xfrm>
          <a:off x="0" y="0"/>
          <a:ext cx="0" cy="0"/>
          <a:chOff x="0" y="0"/>
          <a:chExt cx="0" cy="0"/>
        </a:xfrm>
      </p:grpSpPr>
      <p:sp>
        <p:nvSpPr>
          <p:cNvPr id="1507" name="Google Shape;1507;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0" name="Google Shape;1510;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1" name="Google Shape;1511;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2" name="Google Shape;1512;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3" name="Google Shape;1513;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0" name="Google Shape;1520;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1" name="Google Shape;1521;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3" name="Google Shape;1523;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4" name="Google Shape;1524;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5"/>
        <p:cNvGrpSpPr/>
        <p:nvPr/>
      </p:nvGrpSpPr>
      <p:grpSpPr>
        <a:xfrm>
          <a:off x="0" y="0"/>
          <a:ext cx="0" cy="0"/>
          <a:chOff x="0" y="0"/>
          <a:chExt cx="0" cy="0"/>
        </a:xfrm>
      </p:grpSpPr>
      <p:sp>
        <p:nvSpPr>
          <p:cNvPr id="1526" name="Google Shape;1526;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9" name="Google Shape;1529;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0" name="Google Shape;1530;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1" name="Google Shape;153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2" name="Google Shape;153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9" name="Google Shape;1539;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0" name="Google Shape;1540;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3" name="Google Shape;1543;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4"/>
        <p:cNvGrpSpPr/>
        <p:nvPr/>
      </p:nvGrpSpPr>
      <p:grpSpPr>
        <a:xfrm>
          <a:off x="0" y="0"/>
          <a:ext cx="0" cy="0"/>
          <a:chOff x="0" y="0"/>
          <a:chExt cx="0" cy="0"/>
        </a:xfrm>
      </p:grpSpPr>
      <p:sp>
        <p:nvSpPr>
          <p:cNvPr id="1545" name="Google Shape;1545;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8" name="Google Shape;1548;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9" name="Google Shape;1549;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0" name="Google Shape;1550;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1" name="Google Shape;1551;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8" name="Google Shape;1558;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9" name="Google Shape;1559;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2" name="Google Shape;1562;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3"/>
        <p:cNvGrpSpPr/>
        <p:nvPr/>
      </p:nvGrpSpPr>
      <p:grpSpPr>
        <a:xfrm>
          <a:off x="0" y="0"/>
          <a:ext cx="0" cy="0"/>
          <a:chOff x="0" y="0"/>
          <a:chExt cx="0" cy="0"/>
        </a:xfrm>
      </p:grpSpPr>
      <p:sp>
        <p:nvSpPr>
          <p:cNvPr id="1564" name="Google Shape;1564;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7" name="Google Shape;1567;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8" name="Google Shape;1568;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9" name="Google Shape;1569;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0" name="Google Shape;1570;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7" name="Google Shape;1577;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8" name="Google Shape;1578;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1" name="Google Shape;1581;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2"/>
        <p:cNvGrpSpPr/>
        <p:nvPr/>
      </p:nvGrpSpPr>
      <p:grpSpPr>
        <a:xfrm>
          <a:off x="0" y="0"/>
          <a:ext cx="0" cy="0"/>
          <a:chOff x="0" y="0"/>
          <a:chExt cx="0" cy="0"/>
        </a:xfrm>
      </p:grpSpPr>
      <p:sp>
        <p:nvSpPr>
          <p:cNvPr id="1583" name="Google Shape;1583;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6" name="Google Shape;1586;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7" name="Google Shape;1587;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8" name="Google Shape;1588;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9" name="Google Shape;1589;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9" name="Google Shape;1599;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0" name="Google Shape;1600;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1" name="Google Shape;1601;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2" name="Google Shape;1602;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3" name="Google Shape;1603;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4"/>
        <p:cNvGrpSpPr/>
        <p:nvPr/>
      </p:nvGrpSpPr>
      <p:grpSpPr>
        <a:xfrm>
          <a:off x="0" y="0"/>
          <a:ext cx="0" cy="0"/>
          <a:chOff x="0" y="0"/>
          <a:chExt cx="0" cy="0"/>
        </a:xfrm>
      </p:grpSpPr>
      <p:sp>
        <p:nvSpPr>
          <p:cNvPr id="1605" name="Google Shape;160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8" name="Google Shape;160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9" name="Google Shape;16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0" name="Google Shape;161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1" name="Google Shape;161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1" name="Google Shape;162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5" name="Google Shape;162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6"/>
        <p:cNvGrpSpPr/>
        <p:nvPr/>
      </p:nvGrpSpPr>
      <p:grpSpPr>
        <a:xfrm>
          <a:off x="0" y="0"/>
          <a:ext cx="0" cy="0"/>
          <a:chOff x="0" y="0"/>
          <a:chExt cx="0" cy="0"/>
        </a:xfrm>
      </p:grpSpPr>
      <p:sp>
        <p:nvSpPr>
          <p:cNvPr id="1627" name="Google Shape;162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0" name="Google Shape;163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1" name="Google Shape;163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2" name="Google Shape;163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3" name="Google Shape;163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3" name="Google Shape;1643;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7" name="Google Shape;1647;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8"/>
        <p:cNvGrpSpPr/>
        <p:nvPr/>
      </p:nvGrpSpPr>
      <p:grpSpPr>
        <a:xfrm>
          <a:off x="0" y="0"/>
          <a:ext cx="0" cy="0"/>
          <a:chOff x="0" y="0"/>
          <a:chExt cx="0" cy="0"/>
        </a:xfrm>
      </p:grpSpPr>
      <p:sp>
        <p:nvSpPr>
          <p:cNvPr id="1649" name="Google Shape;164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2" name="Google Shape;165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3" name="Google Shape;165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4" name="Google Shape;165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5" name="Google Shape;165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5" name="Google Shape;1665;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9" name="Google Shape;1669;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0"/>
        <p:cNvGrpSpPr/>
        <p:nvPr/>
      </p:nvGrpSpPr>
      <p:grpSpPr>
        <a:xfrm>
          <a:off x="0" y="0"/>
          <a:ext cx="0" cy="0"/>
          <a:chOff x="0" y="0"/>
          <a:chExt cx="0" cy="0"/>
        </a:xfrm>
      </p:grpSpPr>
      <p:sp>
        <p:nvSpPr>
          <p:cNvPr id="1671" name="Google Shape;167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4" name="Google Shape;167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5" name="Google Shape;167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6" name="Google Shape;167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7" name="Google Shape;167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9" name="Google Shape;167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9" name="Google Shape;168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0" name="Google Shape;1690;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1" name="Google Shape;169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2" name="Google Shape;1692;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3" name="Google Shape;169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4" name="Google Shape;1694;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5"/>
        <p:cNvGrpSpPr/>
        <p:nvPr/>
      </p:nvGrpSpPr>
      <p:grpSpPr>
        <a:xfrm>
          <a:off x="0" y="0"/>
          <a:ext cx="0" cy="0"/>
          <a:chOff x="0" y="0"/>
          <a:chExt cx="0" cy="0"/>
        </a:xfrm>
      </p:grpSpPr>
      <p:sp>
        <p:nvSpPr>
          <p:cNvPr id="1696" name="Google Shape;169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9" name="Google Shape;169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0" name="Google Shape;170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1" name="Google Shape;170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2" name="Google Shape;170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4" name="Google Shape;170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4" name="Google Shape;1714;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9" name="Google Shape;1719;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0"/>
        <p:cNvGrpSpPr/>
        <p:nvPr/>
      </p:nvGrpSpPr>
      <p:grpSpPr>
        <a:xfrm>
          <a:off x="0" y="0"/>
          <a:ext cx="0" cy="0"/>
          <a:chOff x="0" y="0"/>
          <a:chExt cx="0" cy="0"/>
        </a:xfrm>
      </p:grpSpPr>
      <p:sp>
        <p:nvSpPr>
          <p:cNvPr id="1721" name="Google Shape;172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4" name="Google Shape;172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5" name="Google Shape;172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6" name="Google Shape;172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7" name="Google Shape;172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9" name="Google Shape;172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9" name="Google Shape;1739;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4" name="Google Shape;1744;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5"/>
        <p:cNvGrpSpPr/>
        <p:nvPr/>
      </p:nvGrpSpPr>
      <p:grpSpPr>
        <a:xfrm>
          <a:off x="0" y="0"/>
          <a:ext cx="0" cy="0"/>
          <a:chOff x="0" y="0"/>
          <a:chExt cx="0" cy="0"/>
        </a:xfrm>
      </p:grpSpPr>
      <p:sp>
        <p:nvSpPr>
          <p:cNvPr id="1746" name="Google Shape;1746;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9" name="Google Shape;174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0" name="Google Shape;175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1" name="Google Shape;175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2" name="Google Shape;175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4" name="Google Shape;1754;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4" name="Google Shape;1764;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9" name="Google Shape;1769;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0"/>
        <p:cNvGrpSpPr/>
        <p:nvPr/>
      </p:nvGrpSpPr>
      <p:grpSpPr>
        <a:xfrm>
          <a:off x="0" y="0"/>
          <a:ext cx="0" cy="0"/>
          <a:chOff x="0" y="0"/>
          <a:chExt cx="0" cy="0"/>
        </a:xfrm>
      </p:grpSpPr>
      <p:sp>
        <p:nvSpPr>
          <p:cNvPr id="1771" name="Google Shape;1771;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4" name="Google Shape;1774;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5" name="Google Shape;1775;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6" name="Google Shape;1776;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7" name="Google Shape;1777;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1" name="Google Shape;1791;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2" name="Google Shape;1792;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3" name="Google Shape;1793;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4" name="Google Shape;1794;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5" name="Google Shape;1795;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6" name="Google Shape;1796;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7" name="Google Shape;1797;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8"/>
        <p:cNvGrpSpPr/>
        <p:nvPr/>
      </p:nvGrpSpPr>
      <p:grpSpPr>
        <a:xfrm>
          <a:off x="0" y="0"/>
          <a:ext cx="0" cy="0"/>
          <a:chOff x="0" y="0"/>
          <a:chExt cx="0" cy="0"/>
        </a:xfrm>
      </p:grpSpPr>
      <p:sp>
        <p:nvSpPr>
          <p:cNvPr id="1799" name="Google Shape;1799;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2" name="Google Shape;1802;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3" name="Google Shape;1803;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4" name="Google Shape;1804;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5" name="Google Shape;1805;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7" name="Google Shape;1807;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9" name="Google Shape;1819;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5" name="Google Shape;1825;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6"/>
        <p:cNvGrpSpPr/>
        <p:nvPr/>
      </p:nvGrpSpPr>
      <p:grpSpPr>
        <a:xfrm>
          <a:off x="0" y="0"/>
          <a:ext cx="0" cy="0"/>
          <a:chOff x="0" y="0"/>
          <a:chExt cx="0" cy="0"/>
        </a:xfrm>
      </p:grpSpPr>
      <p:sp>
        <p:nvSpPr>
          <p:cNvPr id="1827" name="Google Shape;1827;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0" name="Google Shape;1830;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2" name="Google Shape;1832;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3" name="Google Shape;1833;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5" name="Google Shape;1835;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7" name="Google Shape;1847;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1" name="Google Shape;1851;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3" name="Google Shape;1853;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4"/>
        <p:cNvGrpSpPr/>
        <p:nvPr/>
      </p:nvGrpSpPr>
      <p:grpSpPr>
        <a:xfrm>
          <a:off x="0" y="0"/>
          <a:ext cx="0" cy="0"/>
          <a:chOff x="0" y="0"/>
          <a:chExt cx="0" cy="0"/>
        </a:xfrm>
      </p:grpSpPr>
      <p:sp>
        <p:nvSpPr>
          <p:cNvPr id="1855" name="Google Shape;1855;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8" name="Google Shape;1858;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9" name="Google Shape;1859;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0" name="Google Shape;1860;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1" name="Google Shape;1861;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3" name="Google Shape;1863;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5" name="Google Shape;1875;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9" name="Google Shape;1879;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1" name="Google Shape;1881;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2"/>
        <p:cNvGrpSpPr/>
        <p:nvPr/>
      </p:nvGrpSpPr>
      <p:grpSpPr>
        <a:xfrm>
          <a:off x="0" y="0"/>
          <a:ext cx="0" cy="0"/>
          <a:chOff x="0" y="0"/>
          <a:chExt cx="0" cy="0"/>
        </a:xfrm>
      </p:grpSpPr>
      <p:sp>
        <p:nvSpPr>
          <p:cNvPr id="1883" name="Google Shape;1883;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5" name="Google Shape;1885;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6" name="Google Shape;1886;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7" name="Google Shape;1887;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8" name="Google Shape;1888;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9" name="Google Shape;1889;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5" name="Google Shape;1905;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6" name="Google Shape;1906;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7" name="Google Shape;1907;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8" name="Google Shape;1908;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9" name="Google Shape;1909;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0" name="Google Shape;1910;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1" name="Google Shape;1911;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2" name="Google Shape;1912;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3"/>
        <p:cNvGrpSpPr/>
        <p:nvPr/>
      </p:nvGrpSpPr>
      <p:grpSpPr>
        <a:xfrm>
          <a:off x="0" y="0"/>
          <a:ext cx="0" cy="0"/>
          <a:chOff x="0" y="0"/>
          <a:chExt cx="0" cy="0"/>
        </a:xfrm>
      </p:grpSpPr>
      <p:sp>
        <p:nvSpPr>
          <p:cNvPr id="1914" name="Google Shape;191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6" name="Google Shape;191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7" name="Google Shape;1917;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8" name="Google Shape;1918;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9" name="Google Shape;1919;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0" name="Google Shape;1920;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6" name="Google Shape;1936;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3" name="Google Shape;1943;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4"/>
        <p:cNvGrpSpPr/>
        <p:nvPr/>
      </p:nvGrpSpPr>
      <p:grpSpPr>
        <a:xfrm>
          <a:off x="0" y="0"/>
          <a:ext cx="0" cy="0"/>
          <a:chOff x="0" y="0"/>
          <a:chExt cx="0" cy="0"/>
        </a:xfrm>
      </p:grpSpPr>
      <p:sp>
        <p:nvSpPr>
          <p:cNvPr id="1945" name="Google Shape;1945;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7" name="Google Shape;1947;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8" name="Google Shape;1948;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9" name="Google Shape;1949;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0" name="Google Shape;1950;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7" name="Google Shape;1967;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4" name="Google Shape;1974;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5"/>
        <p:cNvGrpSpPr/>
        <p:nvPr/>
      </p:nvGrpSpPr>
      <p:grpSpPr>
        <a:xfrm>
          <a:off x="0" y="0"/>
          <a:ext cx="0" cy="0"/>
          <a:chOff x="0" y="0"/>
          <a:chExt cx="0" cy="0"/>
        </a:xfrm>
      </p:grpSpPr>
      <p:sp>
        <p:nvSpPr>
          <p:cNvPr id="1976" name="Google Shape;1976;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8" name="Google Shape;1978;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9" name="Google Shape;1979;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0" name="Google Shape;1980;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1" name="Google Shape;1981;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8" name="Google Shape;1998;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5" name="Google Shape;2005;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06"/>
        <p:cNvGrpSpPr/>
        <p:nvPr/>
      </p:nvGrpSpPr>
      <p:grpSpPr>
        <a:xfrm>
          <a:off x="0" y="0"/>
          <a:ext cx="0" cy="0"/>
          <a:chOff x="0" y="0"/>
          <a:chExt cx="0" cy="0"/>
        </a:xfrm>
      </p:grpSpPr>
      <p:sp>
        <p:nvSpPr>
          <p:cNvPr id="2007" name="Google Shape;2007;p10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008" name="Google Shape;2008;p10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09" name="Google Shape;200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10"/>
        <p:cNvGrpSpPr/>
        <p:nvPr/>
      </p:nvGrpSpPr>
      <p:grpSpPr>
        <a:xfrm>
          <a:off x="0" y="0"/>
          <a:ext cx="0" cy="0"/>
          <a:chOff x="0" y="0"/>
          <a:chExt cx="0" cy="0"/>
        </a:xfrm>
      </p:grpSpPr>
      <p:pic>
        <p:nvPicPr>
          <p:cNvPr id="2011" name="Google Shape;2011;p10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12" name="Google Shape;2012;p10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4" name="Google Shape;2014;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5" name="Google Shape;2015;p10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6" name="Google Shape;2016;p10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7" name="Google Shape;2017;p10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theme" Target="../theme/theme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theme" Target="../theme/theme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slideLayout" Target="../slideLayouts/slideLayout15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slideLayout" Target="../slideLayouts/slideLayout192.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42" Type="http://schemas.openxmlformats.org/officeDocument/2006/relationships/slideLayout" Target="../slideLayouts/slideLayout195.xml"/><Relationship Id="rId47" Type="http://schemas.openxmlformats.org/officeDocument/2006/relationships/slideLayout" Target="../slideLayouts/slideLayout200.xml"/><Relationship Id="rId50" Type="http://schemas.openxmlformats.org/officeDocument/2006/relationships/slideLayout" Target="../slideLayouts/slideLayout203.xml"/><Relationship Id="rId55" Type="http://schemas.openxmlformats.org/officeDocument/2006/relationships/slideLayout" Target="../slideLayouts/slideLayout208.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slideLayout" Target="../slideLayouts/slideLayout191.xml"/><Relationship Id="rId46" Type="http://schemas.openxmlformats.org/officeDocument/2006/relationships/slideLayout" Target="../slideLayouts/slideLayout199.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41" Type="http://schemas.openxmlformats.org/officeDocument/2006/relationships/slideLayout" Target="../slideLayouts/slideLayout194.xml"/><Relationship Id="rId54" Type="http://schemas.openxmlformats.org/officeDocument/2006/relationships/slideLayout" Target="../slideLayouts/slideLayout207.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slideLayout" Target="../slideLayouts/slideLayout193.xml"/><Relationship Id="rId45" Type="http://schemas.openxmlformats.org/officeDocument/2006/relationships/slideLayout" Target="../slideLayouts/slideLayout198.xml"/><Relationship Id="rId53" Type="http://schemas.openxmlformats.org/officeDocument/2006/relationships/slideLayout" Target="../slideLayouts/slideLayout206.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49" Type="http://schemas.openxmlformats.org/officeDocument/2006/relationships/slideLayout" Target="../slideLayouts/slideLayout202.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4" Type="http://schemas.openxmlformats.org/officeDocument/2006/relationships/slideLayout" Target="../slideLayouts/slideLayout197.xml"/><Relationship Id="rId52" Type="http://schemas.openxmlformats.org/officeDocument/2006/relationships/slideLayout" Target="../slideLayouts/slideLayout205.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43" Type="http://schemas.openxmlformats.org/officeDocument/2006/relationships/slideLayout" Target="../slideLayouts/slideLayout196.xml"/><Relationship Id="rId48" Type="http://schemas.openxmlformats.org/officeDocument/2006/relationships/slideLayout" Target="../slideLayouts/slideLayout201.xml"/><Relationship Id="rId56" Type="http://schemas.openxmlformats.org/officeDocument/2006/relationships/theme" Target="../theme/theme4.xml"/><Relationship Id="rId8" Type="http://schemas.openxmlformats.org/officeDocument/2006/relationships/slideLayout" Target="../slideLayouts/slideLayout161.xml"/><Relationship Id="rId51" Type="http://schemas.openxmlformats.org/officeDocument/2006/relationships/slideLayout" Target="../slideLayouts/slideLayout204.xml"/><Relationship Id="rId3"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6"/>
        <p:cNvGrpSpPr/>
        <p:nvPr/>
      </p:nvGrpSpPr>
      <p:grpSpPr>
        <a:xfrm>
          <a:off x="0" y="0"/>
          <a:ext cx="0" cy="0"/>
          <a:chOff x="0" y="0"/>
          <a:chExt cx="0" cy="0"/>
        </a:xfrm>
      </p:grpSpPr>
      <p:sp>
        <p:nvSpPr>
          <p:cNvPr id="3047" name="Google Shape;3047;p157"/>
          <p:cNvSpPr txBox="1">
            <a:spLocks noGrp="1"/>
          </p:cNvSpPr>
          <p:nvPr>
            <p:ph type="sldNum" idx="12"/>
          </p:nvPr>
        </p:nvSpPr>
        <p:spPr>
          <a:xfrm>
            <a:off x="8607659" y="495119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 id="2147483835" r:id="rId35"/>
    <p:sldLayoutId id="2147483836" r:id="rId36"/>
    <p:sldLayoutId id="2147483837" r:id="rId37"/>
    <p:sldLayoutId id="2147483838" r:id="rId38"/>
    <p:sldLayoutId id="2147483839" r:id="rId39"/>
    <p:sldLayoutId id="2147483840" r:id="rId40"/>
    <p:sldLayoutId id="2147483841" r:id="rId41"/>
    <p:sldLayoutId id="2147483842" r:id="rId42"/>
    <p:sldLayoutId id="2147483843" r:id="rId43"/>
    <p:sldLayoutId id="2147483844" r:id="rId44"/>
    <p:sldLayoutId id="2147483845" r:id="rId45"/>
    <p:sldLayoutId id="2147483846" r:id="rId46"/>
    <p:sldLayoutId id="2147483847" r:id="rId47"/>
    <p:sldLayoutId id="2147483848" r:id="rId48"/>
    <p:sldLayoutId id="2147483849" r:id="rId49"/>
    <p:sldLayoutId id="2147483850" r:id="rId50"/>
    <p:sldLayoutId id="2147483851" r:id="rId51"/>
    <p:sldLayoutId id="2147483852" r:id="rId52"/>
    <p:sldLayoutId id="2147483853" r:id="rId53"/>
    <p:sldLayoutId id="2147483854" r:id="rId54"/>
    <p:sldLayoutId id="2147483855" r:id="rId55"/>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09.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09.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09.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09.xml"/><Relationship Id="rId4" Type="http://schemas.openxmlformats.org/officeDocument/2006/relationships/hyperlink" Target="http://string-functions.com/binary-string.aspx"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09.xml"/><Relationship Id="rId5" Type="http://schemas.openxmlformats.org/officeDocument/2006/relationships/image" Target="../media/image49.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3.xml"/></Relationships>
</file>

<file path=ppt/slides/_rels/slide34.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34.xml"/><Relationship Id="rId1" Type="http://schemas.openxmlformats.org/officeDocument/2006/relationships/slideLayout" Target="../slideLayouts/slideLayout101.xml"/><Relationship Id="rId4" Type="http://schemas.openxmlformats.org/officeDocument/2006/relationships/image" Target="../media/image50.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09.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09.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09.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0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09.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09.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09.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09.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09.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0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1.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10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9.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109.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109.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10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03.xml"/></Relationships>
</file>

<file path=ppt/slides/_rels/slide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10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0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00"/>
        <p:cNvGrpSpPr/>
        <p:nvPr/>
      </p:nvGrpSpPr>
      <p:grpSpPr>
        <a:xfrm>
          <a:off x="0" y="0"/>
          <a:ext cx="0" cy="0"/>
          <a:chOff x="0" y="0"/>
          <a:chExt cx="0" cy="0"/>
        </a:xfrm>
      </p:grpSpPr>
      <p:sp>
        <p:nvSpPr>
          <p:cNvPr id="4101" name="Google Shape;4101;p21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Networking 101, Day 2</a:t>
            </a:r>
            <a:endParaRPr/>
          </a:p>
        </p:txBody>
      </p:sp>
      <p:sp>
        <p:nvSpPr>
          <p:cNvPr id="4102" name="Google Shape;4102;p213"/>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Ports, Protocols, and the OSI Model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B7C0"/>
        </a:solidFill>
        <a:effectLst/>
      </p:bgPr>
    </p:bg>
    <p:spTree>
      <p:nvGrpSpPr>
        <p:cNvPr id="1" name="Shape 4196"/>
        <p:cNvGrpSpPr/>
        <p:nvPr/>
      </p:nvGrpSpPr>
      <p:grpSpPr>
        <a:xfrm>
          <a:off x="0" y="0"/>
          <a:ext cx="0" cy="0"/>
          <a:chOff x="0" y="0"/>
          <a:chExt cx="0" cy="0"/>
        </a:xfrm>
      </p:grpSpPr>
      <p:sp>
        <p:nvSpPr>
          <p:cNvPr id="4197" name="Google Shape;4197;p2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Networking Protocols</a:t>
            </a:r>
            <a:endParaRPr/>
          </a:p>
        </p:txBody>
      </p:sp>
      <p:sp>
        <p:nvSpPr>
          <p:cNvPr id="4198" name="Google Shape;4198;p22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common protocols you may be familiar with: </a:t>
            </a:r>
            <a:endParaRPr/>
          </a:p>
        </p:txBody>
      </p:sp>
      <p:sp>
        <p:nvSpPr>
          <p:cNvPr id="4199" name="Google Shape;4199;p222"/>
          <p:cNvSpPr txBox="1">
            <a:spLocks noGrp="1"/>
          </p:cNvSpPr>
          <p:nvPr>
            <p:ph type="body" idx="3"/>
          </p:nvPr>
        </p:nvSpPr>
        <p:spPr>
          <a:xfrm>
            <a:off x="2396000" y="-600575"/>
            <a:ext cx="5319600" cy="793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endParaRPr/>
          </a:p>
          <a:p>
            <a:pPr marL="0" lvl="0" indent="0" algn="l" rtl="0">
              <a:spcBef>
                <a:spcPts val="800"/>
              </a:spcBef>
              <a:spcAft>
                <a:spcPts val="800"/>
              </a:spcAft>
              <a:buNone/>
            </a:pPr>
            <a:r>
              <a:rPr lang="en"/>
              <a:t>The FTP protocol is used to transfer over a file.</a:t>
            </a:r>
            <a:endParaRPr/>
          </a:p>
        </p:txBody>
      </p:sp>
      <p:sp>
        <p:nvSpPr>
          <p:cNvPr id="4200" name="Google Shape;4200;p2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
        <p:nvSpPr>
          <p:cNvPr id="4201" name="Google Shape;4201;p222"/>
          <p:cNvSpPr/>
          <p:nvPr/>
        </p:nvSpPr>
        <p:spPr>
          <a:xfrm>
            <a:off x="5490150" y="1524125"/>
            <a:ext cx="2719500" cy="1641900"/>
          </a:xfrm>
          <a:prstGeom prst="wedgeEllipseCallout">
            <a:avLst>
              <a:gd name="adj1" fmla="val -32269"/>
              <a:gd name="adj2" fmla="val 6217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Roboto"/>
                <a:ea typeface="Roboto"/>
                <a:cs typeface="Roboto"/>
                <a:sym typeface="Roboto"/>
              </a:rPr>
              <a:t>FTP </a:t>
            </a:r>
            <a:r>
              <a:rPr lang="en" sz="2000">
                <a:solidFill>
                  <a:schemeClr val="dk1"/>
                </a:solidFill>
                <a:latin typeface="Roboto"/>
                <a:ea typeface="Roboto"/>
                <a:cs typeface="Roboto"/>
                <a:sym typeface="Roboto"/>
              </a:rPr>
              <a:t>is used to transfer files.</a:t>
            </a:r>
            <a:endParaRPr sz="2000">
              <a:latin typeface="Roboto"/>
              <a:ea typeface="Roboto"/>
              <a:cs typeface="Roboto"/>
              <a:sym typeface="Roboto"/>
            </a:endParaRPr>
          </a:p>
        </p:txBody>
      </p:sp>
      <p:sp>
        <p:nvSpPr>
          <p:cNvPr id="4202" name="Google Shape;4202;p222"/>
          <p:cNvSpPr/>
          <p:nvPr/>
        </p:nvSpPr>
        <p:spPr>
          <a:xfrm flipH="1">
            <a:off x="998750" y="1183050"/>
            <a:ext cx="3228000" cy="1641900"/>
          </a:xfrm>
          <a:prstGeom prst="wedgeEllipseCallout">
            <a:avLst>
              <a:gd name="adj1" fmla="val -31052"/>
              <a:gd name="adj2" fmla="val 6932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000" b="1">
                <a:solidFill>
                  <a:schemeClr val="dk1"/>
                </a:solidFill>
                <a:latin typeface="Roboto"/>
                <a:ea typeface="Roboto"/>
                <a:cs typeface="Roboto"/>
                <a:sym typeface="Roboto"/>
              </a:rPr>
              <a:t>HTTP </a:t>
            </a:r>
            <a:r>
              <a:rPr lang="en" sz="2000">
                <a:solidFill>
                  <a:schemeClr val="dk1"/>
                </a:solidFill>
                <a:latin typeface="Roboto"/>
                <a:ea typeface="Roboto"/>
                <a:cs typeface="Roboto"/>
                <a:sym typeface="Roboto"/>
              </a:rPr>
              <a:t>is used to communicate web traffic.</a:t>
            </a:r>
            <a:endParaRPr sz="2000">
              <a:latin typeface="Roboto"/>
              <a:ea typeface="Roboto"/>
              <a:cs typeface="Roboto"/>
              <a:sym typeface="Roboto"/>
            </a:endParaRPr>
          </a:p>
        </p:txBody>
      </p:sp>
      <p:pic>
        <p:nvPicPr>
          <p:cNvPr id="4203" name="Google Shape;4203;p222"/>
          <p:cNvPicPr preferRelativeResize="0"/>
          <p:nvPr/>
        </p:nvPicPr>
        <p:blipFill>
          <a:blip r:embed="rId3">
            <a:alphaModFix/>
          </a:blip>
          <a:stretch>
            <a:fillRect/>
          </a:stretch>
        </p:blipFill>
        <p:spPr>
          <a:xfrm>
            <a:off x="2958238" y="1915625"/>
            <a:ext cx="3227875" cy="322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7"/>
        <p:cNvGrpSpPr/>
        <p:nvPr/>
      </p:nvGrpSpPr>
      <p:grpSpPr>
        <a:xfrm>
          <a:off x="0" y="0"/>
          <a:ext cx="0" cy="0"/>
          <a:chOff x="0" y="0"/>
          <a:chExt cx="0" cy="0"/>
        </a:xfrm>
      </p:grpSpPr>
      <p:sp>
        <p:nvSpPr>
          <p:cNvPr id="4208" name="Google Shape;4208;p22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23"/>
          <p:cNvSpPr txBox="1">
            <a:spLocks noGrp="1"/>
          </p:cNvSpPr>
          <p:nvPr>
            <p:ph type="subTitle" idx="1"/>
          </p:nvPr>
        </p:nvSpPr>
        <p:spPr>
          <a:xfrm>
            <a:off x="12225" y="1471200"/>
            <a:ext cx="91440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PAP is used for authenticating a user.</a:t>
            </a:r>
            <a:endParaRPr sz="1800">
              <a:latin typeface="Roboto"/>
              <a:ea typeface="Roboto"/>
              <a:cs typeface="Roboto"/>
              <a:sym typeface="Roboto"/>
            </a:endParaRPr>
          </a:p>
        </p:txBody>
      </p:sp>
      <p:sp>
        <p:nvSpPr>
          <p:cNvPr id="4210" name="Google Shape;4210;p22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2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23"/>
          <p:cNvSpPr txBox="1">
            <a:spLocks noGrp="1"/>
          </p:cNvSpPr>
          <p:nvPr>
            <p:ph type="subTitle" idx="2"/>
          </p:nvPr>
        </p:nvSpPr>
        <p:spPr>
          <a:xfrm>
            <a:off x="-12225" y="230675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SMB is a Windows-based protocol for sharing files.</a:t>
            </a:r>
            <a:endParaRPr/>
          </a:p>
        </p:txBody>
      </p:sp>
      <p:sp>
        <p:nvSpPr>
          <p:cNvPr id="4213" name="Google Shape;4213;p223"/>
          <p:cNvSpPr txBox="1">
            <a:spLocks noGrp="1"/>
          </p:cNvSpPr>
          <p:nvPr>
            <p:ph type="subTitle" idx="3"/>
          </p:nvPr>
        </p:nvSpPr>
        <p:spPr>
          <a:xfrm>
            <a:off x="0" y="3149475"/>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800">
                <a:solidFill>
                  <a:schemeClr val="dk1"/>
                </a:solidFill>
                <a:latin typeface="Roboto"/>
                <a:ea typeface="Roboto"/>
                <a:cs typeface="Roboto"/>
                <a:sym typeface="Roboto"/>
              </a:rPr>
              <a:t>NetBIOS allows computers to communicate on a local network.</a:t>
            </a:r>
            <a:endParaRPr/>
          </a:p>
        </p:txBody>
      </p:sp>
      <p:pic>
        <p:nvPicPr>
          <p:cNvPr id="4214" name="Google Shape;4214;p223"/>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4215" name="Google Shape;4215;p223"/>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4216" name="Google Shape;4216;p223"/>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4217" name="Google Shape;4217;p2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Networking Protocols</a:t>
            </a:r>
            <a:endParaRPr/>
          </a:p>
        </p:txBody>
      </p:sp>
      <p:sp>
        <p:nvSpPr>
          <p:cNvPr id="4218" name="Google Shape;4218;p2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other important protocols: </a:t>
            </a:r>
            <a:endParaRPr/>
          </a:p>
        </p:txBody>
      </p:sp>
      <p:sp>
        <p:nvSpPr>
          <p:cNvPr id="4219" name="Google Shape;4219;p2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3"/>
        <p:cNvGrpSpPr/>
        <p:nvPr/>
      </p:nvGrpSpPr>
      <p:grpSpPr>
        <a:xfrm>
          <a:off x="0" y="0"/>
          <a:ext cx="0" cy="0"/>
          <a:chOff x="0" y="0"/>
          <a:chExt cx="0" cy="0"/>
        </a:xfrm>
      </p:grpSpPr>
      <p:pic>
        <p:nvPicPr>
          <p:cNvPr id="4224" name="Google Shape;4224;p224"/>
          <p:cNvPicPr preferRelativeResize="0"/>
          <p:nvPr/>
        </p:nvPicPr>
        <p:blipFill>
          <a:blip r:embed="rId3">
            <a:alphaModFix/>
          </a:blip>
          <a:stretch>
            <a:fillRect/>
          </a:stretch>
        </p:blipFill>
        <p:spPr>
          <a:xfrm>
            <a:off x="0" y="0"/>
            <a:ext cx="9144000" cy="5143489"/>
          </a:xfrm>
          <a:prstGeom prst="rect">
            <a:avLst/>
          </a:prstGeom>
          <a:noFill/>
          <a:ln>
            <a:noFill/>
          </a:ln>
        </p:spPr>
      </p:pic>
      <p:sp>
        <p:nvSpPr>
          <p:cNvPr id="4225" name="Google Shape;4225;p2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12</a:t>
            </a:fld>
            <a:endParaRPr sz="600">
              <a:solidFill>
                <a:srgbClr val="FFFFFF"/>
              </a:solidFill>
            </a:endParaRPr>
          </a:p>
        </p:txBody>
      </p:sp>
      <p:sp>
        <p:nvSpPr>
          <p:cNvPr id="4226" name="Google Shape;4226;p224"/>
          <p:cNvSpPr/>
          <p:nvPr/>
        </p:nvSpPr>
        <p:spPr>
          <a:xfrm>
            <a:off x="4956875" y="807750"/>
            <a:ext cx="3375600" cy="3375600"/>
          </a:xfrm>
          <a:prstGeom prst="ellipse">
            <a:avLst/>
          </a:prstGeom>
          <a:solidFill>
            <a:srgbClr val="FFAB40">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24"/>
          <p:cNvSpPr txBox="1"/>
          <p:nvPr/>
        </p:nvSpPr>
        <p:spPr>
          <a:xfrm>
            <a:off x="4733975" y="1533025"/>
            <a:ext cx="3821400" cy="2592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2200">
                <a:solidFill>
                  <a:schemeClr val="dk1"/>
                </a:solidFill>
                <a:latin typeface="Roboto Light"/>
                <a:ea typeface="Roboto Light"/>
                <a:cs typeface="Roboto Light"/>
                <a:sym typeface="Roboto Light"/>
              </a:rPr>
              <a:t>As we know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from the previous class,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the client and server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communicate by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exchanging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binary data.</a:t>
            </a:r>
            <a:endParaRPr sz="22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2200">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31"/>
        <p:cNvGrpSpPr/>
        <p:nvPr/>
      </p:nvGrpSpPr>
      <p:grpSpPr>
        <a:xfrm>
          <a:off x="0" y="0"/>
          <a:ext cx="0" cy="0"/>
          <a:chOff x="0" y="0"/>
          <a:chExt cx="0" cy="0"/>
        </a:xfrm>
      </p:grpSpPr>
      <p:sp>
        <p:nvSpPr>
          <p:cNvPr id="4232" name="Google Shape;4232;p225"/>
          <p:cNvSpPr txBox="1">
            <a:spLocks noGrp="1"/>
          </p:cNvSpPr>
          <p:nvPr>
            <p:ph type="title"/>
          </p:nvPr>
        </p:nvSpPr>
        <p:spPr>
          <a:xfrm>
            <a:off x="274325" y="2111825"/>
            <a:ext cx="85953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Packets</a:t>
            </a:r>
            <a:endParaRPr/>
          </a:p>
        </p:txBody>
      </p:sp>
      <p:sp>
        <p:nvSpPr>
          <p:cNvPr id="4233" name="Google Shape;4233;p2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4237"/>
        <p:cNvGrpSpPr/>
        <p:nvPr/>
      </p:nvGrpSpPr>
      <p:grpSpPr>
        <a:xfrm>
          <a:off x="0" y="0"/>
          <a:ext cx="0" cy="0"/>
          <a:chOff x="0" y="0"/>
          <a:chExt cx="0" cy="0"/>
        </a:xfrm>
      </p:grpSpPr>
      <p:sp>
        <p:nvSpPr>
          <p:cNvPr id="4238" name="Google Shape;4238;p2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Packets</a:t>
            </a:r>
            <a:endParaRPr/>
          </a:p>
        </p:txBody>
      </p:sp>
      <p:sp>
        <p:nvSpPr>
          <p:cNvPr id="4239" name="Google Shape;4239;p2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binary data is grouped together into separate pieces, known as </a:t>
            </a:r>
            <a:r>
              <a:rPr lang="en" b="1"/>
              <a:t>packets</a:t>
            </a:r>
            <a:r>
              <a:rPr lang="en"/>
              <a:t>, </a:t>
            </a:r>
            <a:br>
              <a:rPr lang="en"/>
            </a:br>
            <a:r>
              <a:rPr lang="en"/>
              <a:t>and transmitted across the network .</a:t>
            </a:r>
            <a:endParaRPr/>
          </a:p>
          <a:p>
            <a:pPr marL="0" lvl="0" indent="0" algn="l" rtl="0">
              <a:spcBef>
                <a:spcPts val="0"/>
              </a:spcBef>
              <a:spcAft>
                <a:spcPts val="0"/>
              </a:spcAft>
              <a:buNone/>
            </a:pPr>
            <a:endParaRPr/>
          </a:p>
        </p:txBody>
      </p:sp>
      <p:graphicFrame>
        <p:nvGraphicFramePr>
          <p:cNvPr id="4240" name="Google Shape;4240;p226"/>
          <p:cNvGraphicFramePr/>
          <p:nvPr/>
        </p:nvGraphicFramePr>
        <p:xfrm>
          <a:off x="596325" y="1699863"/>
          <a:ext cx="7951350" cy="1743750"/>
        </p:xfrm>
        <a:graphic>
          <a:graphicData uri="http://schemas.openxmlformats.org/drawingml/2006/table">
            <a:tbl>
              <a:tblPr>
                <a:noFill/>
                <a:tableStyleId>{F0E15BCA-12DC-4B5F-A342-18815BF03EEB}</a:tableStyleId>
              </a:tblPr>
              <a:tblGrid>
                <a:gridCol w="1943875">
                  <a:extLst>
                    <a:ext uri="{9D8B030D-6E8A-4147-A177-3AD203B41FA5}">
                      <a16:colId xmlns:a16="http://schemas.microsoft.com/office/drawing/2014/main" val="20000"/>
                    </a:ext>
                  </a:extLst>
                </a:gridCol>
                <a:gridCol w="4720950">
                  <a:extLst>
                    <a:ext uri="{9D8B030D-6E8A-4147-A177-3AD203B41FA5}">
                      <a16:colId xmlns:a16="http://schemas.microsoft.com/office/drawing/2014/main" val="20001"/>
                    </a:ext>
                  </a:extLst>
                </a:gridCol>
                <a:gridCol w="1286525">
                  <a:extLst>
                    <a:ext uri="{9D8B030D-6E8A-4147-A177-3AD203B41FA5}">
                      <a16:colId xmlns:a16="http://schemas.microsoft.com/office/drawing/2014/main" val="20002"/>
                    </a:ext>
                  </a:extLst>
                </a:gridCol>
              </a:tblGrid>
              <a:tr h="581250">
                <a:tc>
                  <a:txBody>
                    <a:bodyPr/>
                    <a:lstStyle/>
                    <a:p>
                      <a:pPr marL="0" lvl="0" indent="0" algn="l" rtl="0">
                        <a:spcBef>
                          <a:spcPts val="0"/>
                        </a:spcBef>
                        <a:spcAft>
                          <a:spcPts val="0"/>
                        </a:spcAft>
                        <a:buNone/>
                      </a:pPr>
                      <a:r>
                        <a:rPr lang="en" sz="1800">
                          <a:latin typeface="Roboto"/>
                          <a:ea typeface="Roboto"/>
                          <a:cs typeface="Roboto"/>
                          <a:sym typeface="Roboto"/>
                        </a:rPr>
                        <a:t>Header</a:t>
                      </a:r>
                      <a:endParaRPr sz="1800">
                        <a:latin typeface="Roboto"/>
                        <a:ea typeface="Roboto"/>
                        <a:cs typeface="Roboto"/>
                        <a:sym typeface="Roboto"/>
                      </a:endParaRPr>
                    </a:p>
                  </a:txBody>
                  <a:tcPr marL="91425" marR="91425" marT="18287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tc>
                  <a:txBody>
                    <a:bodyPr/>
                    <a:lstStyle/>
                    <a:p>
                      <a:pPr marL="0" lvl="0" indent="0" algn="l" rtl="0">
                        <a:spcBef>
                          <a:spcPts val="0"/>
                        </a:spcBef>
                        <a:spcAft>
                          <a:spcPts val="0"/>
                        </a:spcAft>
                        <a:buNone/>
                      </a:pPr>
                      <a:r>
                        <a:rPr lang="en">
                          <a:latin typeface="Roboto"/>
                          <a:ea typeface="Roboto"/>
                          <a:cs typeface="Roboto"/>
                          <a:sym typeface="Roboto"/>
                        </a:rPr>
                        <a:t>Sender’s IP address, receiver’s IP address, protocol</a:t>
                      </a:r>
                      <a:endParaRPr>
                        <a:latin typeface="Roboto"/>
                        <a:ea typeface="Roboto"/>
                        <a:cs typeface="Roboto"/>
                        <a:sym typeface="Roboto"/>
                      </a:endParaRPr>
                    </a:p>
                  </a:txBody>
                  <a:tcPr marL="91425" marR="91425" marT="18287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tc>
                  <a:txBody>
                    <a:bodyPr/>
                    <a:lstStyle/>
                    <a:p>
                      <a:pPr marL="0" lvl="0" indent="0" algn="l" rtl="0">
                        <a:spcBef>
                          <a:spcPts val="0"/>
                        </a:spcBef>
                        <a:spcAft>
                          <a:spcPts val="0"/>
                        </a:spcAft>
                        <a:buNone/>
                      </a:pPr>
                      <a:r>
                        <a:rPr lang="en" sz="1800">
                          <a:latin typeface="Roboto"/>
                          <a:ea typeface="Roboto"/>
                          <a:cs typeface="Roboto"/>
                          <a:sym typeface="Roboto"/>
                        </a:rPr>
                        <a:t>96 bits</a:t>
                      </a:r>
                      <a:endParaRPr sz="1800">
                        <a:latin typeface="Roboto"/>
                        <a:ea typeface="Roboto"/>
                        <a:cs typeface="Roboto"/>
                        <a:sym typeface="Roboto"/>
                      </a:endParaRPr>
                    </a:p>
                  </a:txBody>
                  <a:tcPr marL="91425" marR="91425" marT="18287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0"/>
                  </a:ext>
                </a:extLst>
              </a:tr>
              <a:tr h="581250">
                <a:tc>
                  <a:txBody>
                    <a:bodyPr/>
                    <a:lstStyle/>
                    <a:p>
                      <a:pPr marL="0" lvl="0" indent="0" algn="l" rtl="0">
                        <a:spcBef>
                          <a:spcPts val="0"/>
                        </a:spcBef>
                        <a:spcAft>
                          <a:spcPts val="0"/>
                        </a:spcAft>
                        <a:buNone/>
                      </a:pPr>
                      <a:r>
                        <a:rPr lang="en" sz="1800">
                          <a:latin typeface="Roboto"/>
                          <a:ea typeface="Roboto"/>
                          <a:cs typeface="Roboto"/>
                          <a:sym typeface="Roboto"/>
                        </a:rPr>
                        <a:t>Payload</a:t>
                      </a:r>
                      <a:endParaRPr sz="1800">
                        <a:latin typeface="Roboto"/>
                        <a:ea typeface="Roboto"/>
                        <a:cs typeface="Roboto"/>
                        <a:sym typeface="Roboto"/>
                      </a:endParaRPr>
                    </a:p>
                  </a:txBody>
                  <a:tcPr marL="91425" marR="91425" marT="18287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a:latin typeface="Roboto"/>
                          <a:ea typeface="Roboto"/>
                          <a:cs typeface="Roboto"/>
                          <a:sym typeface="Roboto"/>
                        </a:rPr>
                        <a:t>Data</a:t>
                      </a:r>
                      <a:endParaRPr>
                        <a:latin typeface="Roboto"/>
                        <a:ea typeface="Roboto"/>
                        <a:cs typeface="Roboto"/>
                        <a:sym typeface="Roboto"/>
                      </a:endParaRPr>
                    </a:p>
                  </a:txBody>
                  <a:tcPr marL="91425" marR="91425" marT="18287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tc>
                  <a:txBody>
                    <a:bodyPr/>
                    <a:lstStyle/>
                    <a:p>
                      <a:pPr marL="0" lvl="0" indent="0" algn="l" rtl="0">
                        <a:spcBef>
                          <a:spcPts val="0"/>
                        </a:spcBef>
                        <a:spcAft>
                          <a:spcPts val="0"/>
                        </a:spcAft>
                        <a:buNone/>
                      </a:pPr>
                      <a:r>
                        <a:rPr lang="en" sz="1800">
                          <a:latin typeface="Roboto"/>
                          <a:ea typeface="Roboto"/>
                          <a:cs typeface="Roboto"/>
                          <a:sym typeface="Roboto"/>
                        </a:rPr>
                        <a:t>660 bits</a:t>
                      </a:r>
                      <a:endParaRPr sz="1800">
                        <a:latin typeface="Roboto"/>
                        <a:ea typeface="Roboto"/>
                        <a:cs typeface="Roboto"/>
                        <a:sym typeface="Roboto"/>
                      </a:endParaRPr>
                    </a:p>
                  </a:txBody>
                  <a:tcPr marL="91425" marR="91425" marT="18287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6B26B"/>
                    </a:solidFill>
                  </a:tcPr>
                </a:tc>
                <a:extLst>
                  <a:ext uri="{0D108BD9-81ED-4DB2-BD59-A6C34878D82A}">
                    <a16:rowId xmlns:a16="http://schemas.microsoft.com/office/drawing/2014/main" val="10001"/>
                  </a:ext>
                </a:extLst>
              </a:tr>
              <a:tr h="581250">
                <a:tc>
                  <a:txBody>
                    <a:bodyPr/>
                    <a:lstStyle/>
                    <a:p>
                      <a:pPr marL="0" lvl="0" indent="0" algn="l" rtl="0">
                        <a:spcBef>
                          <a:spcPts val="0"/>
                        </a:spcBef>
                        <a:spcAft>
                          <a:spcPts val="0"/>
                        </a:spcAft>
                        <a:buNone/>
                      </a:pPr>
                      <a:r>
                        <a:rPr lang="en" sz="1800">
                          <a:latin typeface="Roboto"/>
                          <a:ea typeface="Roboto"/>
                          <a:cs typeface="Roboto"/>
                          <a:sym typeface="Roboto"/>
                        </a:rPr>
                        <a:t>Trailer</a:t>
                      </a:r>
                      <a:endParaRPr sz="1800">
                        <a:latin typeface="Roboto"/>
                        <a:ea typeface="Roboto"/>
                        <a:cs typeface="Roboto"/>
                        <a:sym typeface="Roboto"/>
                      </a:endParaRPr>
                    </a:p>
                  </a:txBody>
                  <a:tcPr marL="91425" marR="91425" marT="18287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lvl="0" indent="0" algn="l" rtl="0">
                        <a:spcBef>
                          <a:spcPts val="0"/>
                        </a:spcBef>
                        <a:spcAft>
                          <a:spcPts val="0"/>
                        </a:spcAft>
                        <a:buNone/>
                      </a:pPr>
                      <a:r>
                        <a:rPr lang="en">
                          <a:latin typeface="Roboto"/>
                          <a:ea typeface="Roboto"/>
                          <a:cs typeface="Roboto"/>
                          <a:sym typeface="Roboto"/>
                        </a:rPr>
                        <a:t>Indicates end of packet, error correction</a:t>
                      </a:r>
                      <a:endParaRPr>
                        <a:latin typeface="Roboto"/>
                        <a:ea typeface="Roboto"/>
                        <a:cs typeface="Roboto"/>
                        <a:sym typeface="Roboto"/>
                      </a:endParaRPr>
                    </a:p>
                  </a:txBody>
                  <a:tcPr marL="91425" marR="91425" marT="18287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tc>
                  <a:txBody>
                    <a:bodyPr/>
                    <a:lstStyle/>
                    <a:p>
                      <a:pPr marL="0" lvl="0" indent="0" algn="l" rtl="0">
                        <a:spcBef>
                          <a:spcPts val="0"/>
                        </a:spcBef>
                        <a:spcAft>
                          <a:spcPts val="0"/>
                        </a:spcAft>
                        <a:buNone/>
                      </a:pPr>
                      <a:r>
                        <a:rPr lang="en" sz="1800">
                          <a:latin typeface="Roboto"/>
                          <a:ea typeface="Roboto"/>
                          <a:cs typeface="Roboto"/>
                          <a:sym typeface="Roboto"/>
                        </a:rPr>
                        <a:t>32 bits</a:t>
                      </a:r>
                      <a:endParaRPr sz="1800">
                        <a:latin typeface="Roboto"/>
                        <a:ea typeface="Roboto"/>
                        <a:cs typeface="Roboto"/>
                        <a:sym typeface="Roboto"/>
                      </a:endParaRPr>
                    </a:p>
                  </a:txBody>
                  <a:tcPr marL="91425" marR="91425" marT="18287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bl>
          </a:graphicData>
        </a:graphic>
      </p:graphicFrame>
      <p:sp>
        <p:nvSpPr>
          <p:cNvPr id="4241" name="Google Shape;4241;p226"/>
          <p:cNvSpPr txBox="1">
            <a:spLocks noGrp="1"/>
          </p:cNvSpPr>
          <p:nvPr>
            <p:ph type="body" idx="3"/>
          </p:nvPr>
        </p:nvSpPr>
        <p:spPr>
          <a:xfrm>
            <a:off x="175" y="3870225"/>
            <a:ext cx="8547600" cy="10362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solidFill>
                  <a:schemeClr val="dk1"/>
                </a:solidFill>
              </a:rPr>
              <a:t>The specific arrangement of packets allows the receiving party to properly interpret the contents and direction of the communication.</a:t>
            </a:r>
            <a:endParaRPr sz="1800"/>
          </a:p>
        </p:txBody>
      </p:sp>
      <p:sp>
        <p:nvSpPr>
          <p:cNvPr id="4242" name="Google Shape;4242;p2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4246"/>
        <p:cNvGrpSpPr/>
        <p:nvPr/>
      </p:nvGrpSpPr>
      <p:grpSpPr>
        <a:xfrm>
          <a:off x="0" y="0"/>
          <a:ext cx="0" cy="0"/>
          <a:chOff x="0" y="0"/>
          <a:chExt cx="0" cy="0"/>
        </a:xfrm>
      </p:grpSpPr>
      <p:sp>
        <p:nvSpPr>
          <p:cNvPr id="4247" name="Google Shape;4247;p227"/>
          <p:cNvSpPr/>
          <p:nvPr/>
        </p:nvSpPr>
        <p:spPr>
          <a:xfrm flipH="1">
            <a:off x="480500" y="2167525"/>
            <a:ext cx="8208300" cy="1675500"/>
          </a:xfrm>
          <a:prstGeom prst="round2DiagRect">
            <a:avLst>
              <a:gd name="adj1" fmla="val 6221"/>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Packets</a:t>
            </a:r>
            <a:endParaRPr/>
          </a:p>
        </p:txBody>
      </p:sp>
      <p:sp>
        <p:nvSpPr>
          <p:cNvPr id="4249" name="Google Shape;4249;p227"/>
          <p:cNvSpPr txBox="1">
            <a:spLocks noGrp="1"/>
          </p:cNvSpPr>
          <p:nvPr>
            <p:ph type="subTitle" idx="1"/>
          </p:nvPr>
        </p:nvSpPr>
        <p:spPr>
          <a:xfrm>
            <a:off x="0" y="675975"/>
            <a:ext cx="8756100" cy="1172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For example, the </a:t>
            </a:r>
            <a:r>
              <a:rPr lang="en" b="1"/>
              <a:t>version</a:t>
            </a:r>
            <a:r>
              <a:rPr lang="en"/>
              <a:t> field is indicated in the header. As the first field, </a:t>
            </a:r>
            <a:br>
              <a:rPr lang="en"/>
            </a:br>
            <a:r>
              <a:rPr lang="en"/>
              <a:t>it starts at the first bit and ends at the fourth bit. The receiver will always find this information in this exact location.</a:t>
            </a:r>
            <a:endParaRPr/>
          </a:p>
          <a:p>
            <a:pPr marL="0" lvl="0" indent="0" algn="l" rtl="0">
              <a:spcBef>
                <a:spcPts val="0"/>
              </a:spcBef>
              <a:spcAft>
                <a:spcPts val="0"/>
              </a:spcAft>
              <a:buNone/>
            </a:pPr>
            <a:endParaRPr/>
          </a:p>
        </p:txBody>
      </p:sp>
      <p:sp>
        <p:nvSpPr>
          <p:cNvPr id="4250" name="Google Shape;4250;p227"/>
          <p:cNvSpPr txBox="1">
            <a:spLocks noGrp="1"/>
          </p:cNvSpPr>
          <p:nvPr>
            <p:ph type="body" idx="3"/>
          </p:nvPr>
        </p:nvSpPr>
        <p:spPr>
          <a:xfrm>
            <a:off x="0" y="2481775"/>
            <a:ext cx="9144000" cy="1172700"/>
          </a:xfrm>
          <a:prstGeom prst="rect">
            <a:avLst/>
          </a:prstGeom>
        </p:spPr>
        <p:txBody>
          <a:bodyPr spcFirstLastPara="1" wrap="square" lIns="457200" tIns="0" rIns="457200" bIns="914400" anchor="t" anchorCtr="0">
            <a:noAutofit/>
          </a:bodyPr>
          <a:lstStyle/>
          <a:p>
            <a:pPr marL="0" lvl="0" indent="0" algn="ctr" rtl="0">
              <a:lnSpc>
                <a:spcPct val="115000"/>
              </a:lnSpc>
              <a:spcBef>
                <a:spcPts val="0"/>
              </a:spcBef>
              <a:spcAft>
                <a:spcPts val="0"/>
              </a:spcAft>
              <a:buNone/>
            </a:pPr>
            <a:r>
              <a:rPr lang="en" sz="1500" b="1" u="sng">
                <a:solidFill>
                  <a:schemeClr val="dk1"/>
                </a:solidFill>
                <a:latin typeface="Inconsolata"/>
                <a:ea typeface="Inconsolata"/>
                <a:cs typeface="Inconsolata"/>
                <a:sym typeface="Inconsolata"/>
              </a:rPr>
              <a:t>0100</a:t>
            </a:r>
            <a:r>
              <a:rPr lang="en" sz="1500">
                <a:solidFill>
                  <a:schemeClr val="dk1"/>
                </a:solidFill>
                <a:latin typeface="Inconsolata"/>
                <a:ea typeface="Inconsolata"/>
                <a:cs typeface="Inconsolata"/>
                <a:sym typeface="Inconsolata"/>
              </a:rPr>
              <a:t>0101000000000000000111011010000001111000110001000000000000000100000000000110</a:t>
            </a:r>
            <a:endParaRPr sz="1500">
              <a:solidFill>
                <a:schemeClr val="dk1"/>
              </a:solidFill>
              <a:latin typeface="Inconsolata"/>
              <a:ea typeface="Inconsolata"/>
              <a:cs typeface="Inconsolata"/>
              <a:sym typeface="Inconsolata"/>
            </a:endParaRPr>
          </a:p>
          <a:p>
            <a:pPr marL="0" lvl="0" indent="0" algn="l" rtl="0">
              <a:lnSpc>
                <a:spcPct val="115000"/>
              </a:lnSpc>
              <a:spcBef>
                <a:spcPts val="0"/>
              </a:spcBef>
              <a:spcAft>
                <a:spcPts val="0"/>
              </a:spcAft>
              <a:buNone/>
            </a:pPr>
            <a:endParaRPr sz="1300">
              <a:solidFill>
                <a:schemeClr val="dk1"/>
              </a:solidFill>
              <a:latin typeface="Roboto Mono"/>
              <a:ea typeface="Roboto Mono"/>
              <a:cs typeface="Roboto Mono"/>
              <a:sym typeface="Roboto Mono"/>
            </a:endParaRPr>
          </a:p>
          <a:p>
            <a:pPr marL="0" lvl="0" indent="0" algn="ctr" rtl="0">
              <a:lnSpc>
                <a:spcPct val="115000"/>
              </a:lnSpc>
              <a:spcBef>
                <a:spcPts val="0"/>
              </a:spcBef>
              <a:spcAft>
                <a:spcPts val="0"/>
              </a:spcAft>
              <a:buNone/>
            </a:pPr>
            <a:endParaRPr sz="1300">
              <a:solidFill>
                <a:schemeClr val="dk1"/>
              </a:solidFill>
              <a:latin typeface="Roboto Mono"/>
              <a:ea typeface="Roboto Mono"/>
              <a:cs typeface="Roboto Mono"/>
              <a:sym typeface="Roboto Mono"/>
            </a:endParaRPr>
          </a:p>
          <a:p>
            <a:pPr marL="342900" lvl="0" indent="0" algn="l" rtl="0">
              <a:spcBef>
                <a:spcPts val="0"/>
              </a:spcBef>
              <a:spcAft>
                <a:spcPts val="800"/>
              </a:spcAft>
              <a:buClr>
                <a:schemeClr val="dk1"/>
              </a:buClr>
              <a:buSzPts val="1100"/>
              <a:buFont typeface="Arial"/>
              <a:buNone/>
            </a:pPr>
            <a:r>
              <a:rPr lang="en" sz="1600"/>
              <a:t>In binary, </a:t>
            </a:r>
            <a:r>
              <a:rPr lang="en" sz="1800">
                <a:latin typeface="Inconsolata"/>
                <a:ea typeface="Inconsolata"/>
                <a:cs typeface="Inconsolata"/>
                <a:sym typeface="Inconsolata"/>
              </a:rPr>
              <a:t>0100</a:t>
            </a:r>
            <a:r>
              <a:rPr lang="en" sz="1600"/>
              <a:t> translates to </a:t>
            </a:r>
            <a:r>
              <a:rPr lang="en" sz="1800">
                <a:latin typeface="Inconsolata"/>
                <a:ea typeface="Inconsolata"/>
                <a:cs typeface="Inconsolata"/>
                <a:sym typeface="Inconsolata"/>
              </a:rPr>
              <a:t>4</a:t>
            </a:r>
            <a:r>
              <a:rPr lang="en" sz="1600"/>
              <a:t>. This field indicates that this header uses Version 4.</a:t>
            </a:r>
            <a:endParaRPr sz="1600"/>
          </a:p>
        </p:txBody>
      </p:sp>
      <p:sp>
        <p:nvSpPr>
          <p:cNvPr id="4251" name="Google Shape;4251;p2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4255"/>
        <p:cNvGrpSpPr/>
        <p:nvPr/>
      </p:nvGrpSpPr>
      <p:grpSpPr>
        <a:xfrm>
          <a:off x="0" y="0"/>
          <a:ext cx="0" cy="0"/>
          <a:chOff x="0" y="0"/>
          <a:chExt cx="0" cy="0"/>
        </a:xfrm>
      </p:grpSpPr>
      <p:sp>
        <p:nvSpPr>
          <p:cNvPr id="4256" name="Google Shape;4256;p2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Protocol Example: Authentication </a:t>
            </a:r>
            <a:endParaRPr/>
          </a:p>
        </p:txBody>
      </p:sp>
      <p:sp>
        <p:nvSpPr>
          <p:cNvPr id="4257" name="Google Shape;4257;p2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PAP</a:t>
            </a:r>
            <a:r>
              <a:rPr lang="en"/>
              <a:t> (</a:t>
            </a:r>
            <a:r>
              <a:rPr lang="en" i="1"/>
              <a:t>Password Authentication Protocol)</a:t>
            </a:r>
            <a:endParaRPr i="1"/>
          </a:p>
        </p:txBody>
      </p:sp>
      <p:sp>
        <p:nvSpPr>
          <p:cNvPr id="4258" name="Google Shape;4258;p228"/>
          <p:cNvSpPr txBox="1"/>
          <p:nvPr/>
        </p:nvSpPr>
        <p:spPr>
          <a:xfrm>
            <a:off x="3949988" y="1794900"/>
            <a:ext cx="23601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Username: </a:t>
            </a:r>
            <a:r>
              <a:rPr lang="en">
                <a:latin typeface="Inconsolata"/>
                <a:ea typeface="Inconsolata"/>
                <a:cs typeface="Inconsolata"/>
                <a:sym typeface="Inconsolata"/>
              </a:rPr>
              <a:t>Alice</a:t>
            </a:r>
            <a:endParaRPr>
              <a:latin typeface="Inconsolata"/>
              <a:ea typeface="Inconsolata"/>
              <a:cs typeface="Inconsolata"/>
              <a:sym typeface="Inconsolata"/>
            </a:endParaRPr>
          </a:p>
          <a:p>
            <a:pPr marL="0" lvl="0" indent="0" algn="l" rtl="0">
              <a:spcBef>
                <a:spcPts val="0"/>
              </a:spcBef>
              <a:spcAft>
                <a:spcPts val="0"/>
              </a:spcAft>
              <a:buNone/>
            </a:pPr>
            <a:r>
              <a:rPr lang="en">
                <a:latin typeface="Roboto"/>
                <a:ea typeface="Roboto"/>
                <a:cs typeface="Roboto"/>
                <a:sym typeface="Roboto"/>
              </a:rPr>
              <a:t>Password: </a:t>
            </a:r>
            <a:r>
              <a:rPr lang="en">
                <a:latin typeface="Inconsolata"/>
                <a:ea typeface="Inconsolata"/>
                <a:cs typeface="Inconsolata"/>
                <a:sym typeface="Inconsolata"/>
              </a:rPr>
              <a:t>awesomeAlice1</a:t>
            </a:r>
            <a:endParaRPr>
              <a:latin typeface="Inconsolata"/>
              <a:ea typeface="Inconsolata"/>
              <a:cs typeface="Inconsolata"/>
              <a:sym typeface="Inconsolata"/>
            </a:endParaRPr>
          </a:p>
        </p:txBody>
      </p:sp>
      <p:sp>
        <p:nvSpPr>
          <p:cNvPr id="4259" name="Google Shape;4259;p228"/>
          <p:cNvSpPr txBox="1"/>
          <p:nvPr/>
        </p:nvSpPr>
        <p:spPr>
          <a:xfrm>
            <a:off x="4280163" y="2347475"/>
            <a:ext cx="14262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r>
              <a:rPr lang="en" b="1">
                <a:latin typeface="Roboto"/>
                <a:ea typeface="Roboto"/>
                <a:cs typeface="Roboto"/>
                <a:sym typeface="Roboto"/>
              </a:rPr>
              <a:t>Accept / Reject</a:t>
            </a:r>
            <a:endParaRPr b="1">
              <a:latin typeface="Roboto"/>
              <a:ea typeface="Roboto"/>
              <a:cs typeface="Roboto"/>
              <a:sym typeface="Roboto"/>
            </a:endParaRPr>
          </a:p>
        </p:txBody>
      </p:sp>
      <p:sp>
        <p:nvSpPr>
          <p:cNvPr id="4260" name="Google Shape;4260;p228"/>
          <p:cNvSpPr txBox="1"/>
          <p:nvPr/>
        </p:nvSpPr>
        <p:spPr>
          <a:xfrm>
            <a:off x="1049225" y="3512125"/>
            <a:ext cx="25416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Alice’s Personal Computer</a:t>
            </a:r>
            <a:endParaRPr>
              <a:latin typeface="Roboto Medium"/>
              <a:ea typeface="Roboto Medium"/>
              <a:cs typeface="Roboto Medium"/>
              <a:sym typeface="Roboto Medium"/>
            </a:endParaRPr>
          </a:p>
        </p:txBody>
      </p:sp>
      <p:sp>
        <p:nvSpPr>
          <p:cNvPr id="4261" name="Google Shape;4261;p228"/>
          <p:cNvSpPr txBox="1"/>
          <p:nvPr/>
        </p:nvSpPr>
        <p:spPr>
          <a:xfrm>
            <a:off x="6623174" y="3467150"/>
            <a:ext cx="9909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Server</a:t>
            </a:r>
            <a:endParaRPr>
              <a:latin typeface="Roboto Medium"/>
              <a:ea typeface="Roboto Medium"/>
              <a:cs typeface="Roboto Medium"/>
              <a:sym typeface="Roboto Medium"/>
            </a:endParaRPr>
          </a:p>
        </p:txBody>
      </p:sp>
      <p:sp>
        <p:nvSpPr>
          <p:cNvPr id="4262" name="Google Shape;4262;p228"/>
          <p:cNvSpPr txBox="1"/>
          <p:nvPr/>
        </p:nvSpPr>
        <p:spPr>
          <a:xfrm>
            <a:off x="1645275" y="4240800"/>
            <a:ext cx="54105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PAP Two-Way Handshake</a:t>
            </a:r>
            <a:endParaRPr sz="1800">
              <a:latin typeface="Roboto Medium"/>
              <a:ea typeface="Roboto Medium"/>
              <a:cs typeface="Roboto Medium"/>
              <a:sym typeface="Roboto Medium"/>
            </a:endParaRPr>
          </a:p>
        </p:txBody>
      </p:sp>
      <p:sp>
        <p:nvSpPr>
          <p:cNvPr id="4263" name="Google Shape;4263;p2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pic>
        <p:nvPicPr>
          <p:cNvPr id="4264" name="Google Shape;4264;p228"/>
          <p:cNvPicPr preferRelativeResize="0"/>
          <p:nvPr/>
        </p:nvPicPr>
        <p:blipFill>
          <a:blip r:embed="rId3">
            <a:alphaModFix/>
          </a:blip>
          <a:stretch>
            <a:fillRect/>
          </a:stretch>
        </p:blipFill>
        <p:spPr>
          <a:xfrm>
            <a:off x="6443463" y="1337977"/>
            <a:ext cx="1310150" cy="2245246"/>
          </a:xfrm>
          <a:prstGeom prst="rect">
            <a:avLst/>
          </a:prstGeom>
          <a:noFill/>
          <a:ln>
            <a:noFill/>
          </a:ln>
        </p:spPr>
      </p:pic>
      <p:pic>
        <p:nvPicPr>
          <p:cNvPr id="4265" name="Google Shape;4265;p228"/>
          <p:cNvPicPr preferRelativeResize="0"/>
          <p:nvPr/>
        </p:nvPicPr>
        <p:blipFill rotWithShape="1">
          <a:blip r:embed="rId4">
            <a:alphaModFix/>
          </a:blip>
          <a:srcRect t="23758" r="51763" b="8765"/>
          <a:stretch/>
        </p:blipFill>
        <p:spPr>
          <a:xfrm>
            <a:off x="944400" y="1471638"/>
            <a:ext cx="2872200" cy="2153475"/>
          </a:xfrm>
          <a:prstGeom prst="rect">
            <a:avLst/>
          </a:prstGeom>
          <a:noFill/>
          <a:ln>
            <a:noFill/>
          </a:ln>
        </p:spPr>
      </p:pic>
      <p:sp>
        <p:nvSpPr>
          <p:cNvPr id="4266" name="Google Shape;4266;p228"/>
          <p:cNvSpPr/>
          <p:nvPr/>
        </p:nvSpPr>
        <p:spPr>
          <a:xfrm>
            <a:off x="3612800" y="2248200"/>
            <a:ext cx="30492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28"/>
          <p:cNvSpPr/>
          <p:nvPr/>
        </p:nvSpPr>
        <p:spPr>
          <a:xfrm rot="10800000">
            <a:off x="3546550" y="2800775"/>
            <a:ext cx="30705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4271"/>
        <p:cNvGrpSpPr/>
        <p:nvPr/>
      </p:nvGrpSpPr>
      <p:grpSpPr>
        <a:xfrm>
          <a:off x="0" y="0"/>
          <a:ext cx="0" cy="0"/>
          <a:chOff x="0" y="0"/>
          <a:chExt cx="0" cy="0"/>
        </a:xfrm>
      </p:grpSpPr>
      <p:sp>
        <p:nvSpPr>
          <p:cNvPr id="4272" name="Google Shape;4272;p2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Protocol Example: Authentication </a:t>
            </a:r>
            <a:endParaRPr/>
          </a:p>
        </p:txBody>
      </p:sp>
      <p:sp>
        <p:nvSpPr>
          <p:cNvPr id="4273" name="Google Shape;4273;p229"/>
          <p:cNvSpPr txBox="1">
            <a:spLocks noGrp="1"/>
          </p:cNvSpPr>
          <p:nvPr>
            <p:ph type="subTitle" idx="1"/>
          </p:nvPr>
        </p:nvSpPr>
        <p:spPr>
          <a:xfrm>
            <a:off x="0" y="675975"/>
            <a:ext cx="8869800" cy="762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Client request contains bits in a specific </a:t>
            </a:r>
            <a:r>
              <a:rPr lang="en">
                <a:latin typeface="Roboto Medium"/>
                <a:ea typeface="Roboto Medium"/>
                <a:cs typeface="Roboto Medium"/>
                <a:sym typeface="Roboto Medium"/>
              </a:rPr>
              <a:t>order</a:t>
            </a:r>
            <a:r>
              <a:rPr lang="en"/>
              <a:t> and </a:t>
            </a:r>
            <a:r>
              <a:rPr lang="en">
                <a:latin typeface="Roboto Medium"/>
                <a:ea typeface="Roboto Medium"/>
                <a:cs typeface="Roboto Medium"/>
                <a:sym typeface="Roboto Medium"/>
              </a:rPr>
              <a:t>length</a:t>
            </a:r>
            <a:r>
              <a:rPr lang="en"/>
              <a:t>, per the standard and rules of the protocol. </a:t>
            </a:r>
            <a:endParaRPr/>
          </a:p>
        </p:txBody>
      </p:sp>
      <p:graphicFrame>
        <p:nvGraphicFramePr>
          <p:cNvPr id="4274" name="Google Shape;4274;p229"/>
          <p:cNvGraphicFramePr/>
          <p:nvPr/>
        </p:nvGraphicFramePr>
        <p:xfrm>
          <a:off x="289100" y="4018500"/>
          <a:ext cx="8580575" cy="762000"/>
        </p:xfrm>
        <a:graphic>
          <a:graphicData uri="http://schemas.openxmlformats.org/drawingml/2006/table">
            <a:tbl>
              <a:tblPr>
                <a:noFill/>
                <a:tableStyleId>{F0E15BCA-12DC-4B5F-A342-18815BF03EEB}</a:tableStyleId>
              </a:tblPr>
              <a:tblGrid>
                <a:gridCol w="1193525">
                  <a:extLst>
                    <a:ext uri="{9D8B030D-6E8A-4147-A177-3AD203B41FA5}">
                      <a16:colId xmlns:a16="http://schemas.microsoft.com/office/drawing/2014/main" val="20000"/>
                    </a:ext>
                  </a:extLst>
                </a:gridCol>
                <a:gridCol w="1231175">
                  <a:extLst>
                    <a:ext uri="{9D8B030D-6E8A-4147-A177-3AD203B41FA5}">
                      <a16:colId xmlns:a16="http://schemas.microsoft.com/office/drawing/2014/main" val="20001"/>
                    </a:ext>
                  </a:extLst>
                </a:gridCol>
                <a:gridCol w="1231175">
                  <a:extLst>
                    <a:ext uri="{9D8B030D-6E8A-4147-A177-3AD203B41FA5}">
                      <a16:colId xmlns:a16="http://schemas.microsoft.com/office/drawing/2014/main" val="20002"/>
                    </a:ext>
                  </a:extLst>
                </a:gridCol>
                <a:gridCol w="1231175">
                  <a:extLst>
                    <a:ext uri="{9D8B030D-6E8A-4147-A177-3AD203B41FA5}">
                      <a16:colId xmlns:a16="http://schemas.microsoft.com/office/drawing/2014/main" val="20003"/>
                    </a:ext>
                  </a:extLst>
                </a:gridCol>
                <a:gridCol w="1231175">
                  <a:extLst>
                    <a:ext uri="{9D8B030D-6E8A-4147-A177-3AD203B41FA5}">
                      <a16:colId xmlns:a16="http://schemas.microsoft.com/office/drawing/2014/main" val="20004"/>
                    </a:ext>
                  </a:extLst>
                </a:gridCol>
                <a:gridCol w="1231175">
                  <a:extLst>
                    <a:ext uri="{9D8B030D-6E8A-4147-A177-3AD203B41FA5}">
                      <a16:colId xmlns:a16="http://schemas.microsoft.com/office/drawing/2014/main" val="20005"/>
                    </a:ext>
                  </a:extLst>
                </a:gridCol>
                <a:gridCol w="1231175">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1 Byte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1</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2 Bytes </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1 Byte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Variable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1 Byte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Variable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100">
                          <a:latin typeface="Roboto"/>
                          <a:ea typeface="Roboto"/>
                          <a:cs typeface="Roboto"/>
                          <a:sym typeface="Roboto"/>
                        </a:rPr>
                        <a:t>Code: 1</a:t>
                      </a:r>
                      <a:endParaRPr sz="1100">
                        <a:latin typeface="Roboto"/>
                        <a:ea typeface="Roboto"/>
                        <a:cs typeface="Roboto"/>
                        <a:sym typeface="Roboto"/>
                      </a:endParaRPr>
                    </a:p>
                  </a:txBody>
                  <a:tcPr marL="0" marR="0" marT="0" marB="0" anchor="ctr">
                    <a:lnL w="9525" cap="flat" cmpd="sng">
                      <a:solidFill>
                        <a:srgbClr val="000000">
                          <a:alpha val="0"/>
                        </a:srgbClr>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ID</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Length</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User name length</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Username</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Password Length</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Password</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bl>
          </a:graphicData>
        </a:graphic>
      </p:graphicFrame>
      <p:sp>
        <p:nvSpPr>
          <p:cNvPr id="4275" name="Google Shape;4275;p229"/>
          <p:cNvSpPr/>
          <p:nvPr/>
        </p:nvSpPr>
        <p:spPr>
          <a:xfrm>
            <a:off x="944400" y="1522375"/>
            <a:ext cx="2756700" cy="23478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
        <p:nvSpPr>
          <p:cNvPr id="4277" name="Google Shape;4277;p229"/>
          <p:cNvSpPr txBox="1"/>
          <p:nvPr/>
        </p:nvSpPr>
        <p:spPr>
          <a:xfrm>
            <a:off x="1049225" y="3512125"/>
            <a:ext cx="25416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Alice’s Personal Computer</a:t>
            </a:r>
            <a:endParaRPr>
              <a:latin typeface="Roboto Medium"/>
              <a:ea typeface="Roboto Medium"/>
              <a:cs typeface="Roboto Medium"/>
              <a:sym typeface="Roboto Medium"/>
            </a:endParaRPr>
          </a:p>
        </p:txBody>
      </p:sp>
      <p:sp>
        <p:nvSpPr>
          <p:cNvPr id="4278" name="Google Shape;4278;p229"/>
          <p:cNvSpPr txBox="1"/>
          <p:nvPr/>
        </p:nvSpPr>
        <p:spPr>
          <a:xfrm>
            <a:off x="6623174" y="3467150"/>
            <a:ext cx="9909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Server</a:t>
            </a:r>
            <a:endParaRPr>
              <a:latin typeface="Roboto Medium"/>
              <a:ea typeface="Roboto Medium"/>
              <a:cs typeface="Roboto Medium"/>
              <a:sym typeface="Roboto Medium"/>
            </a:endParaRPr>
          </a:p>
        </p:txBody>
      </p:sp>
      <p:pic>
        <p:nvPicPr>
          <p:cNvPr id="4279" name="Google Shape;4279;p229"/>
          <p:cNvPicPr preferRelativeResize="0"/>
          <p:nvPr/>
        </p:nvPicPr>
        <p:blipFill>
          <a:blip r:embed="rId3">
            <a:alphaModFix/>
          </a:blip>
          <a:stretch>
            <a:fillRect/>
          </a:stretch>
        </p:blipFill>
        <p:spPr>
          <a:xfrm>
            <a:off x="6443463" y="1337977"/>
            <a:ext cx="1310150" cy="2245246"/>
          </a:xfrm>
          <a:prstGeom prst="rect">
            <a:avLst/>
          </a:prstGeom>
          <a:noFill/>
          <a:ln>
            <a:noFill/>
          </a:ln>
        </p:spPr>
      </p:pic>
      <p:pic>
        <p:nvPicPr>
          <p:cNvPr id="4280" name="Google Shape;4280;p229"/>
          <p:cNvPicPr preferRelativeResize="0"/>
          <p:nvPr/>
        </p:nvPicPr>
        <p:blipFill rotWithShape="1">
          <a:blip r:embed="rId4">
            <a:alphaModFix/>
          </a:blip>
          <a:srcRect t="23758" r="51763" b="8765"/>
          <a:stretch/>
        </p:blipFill>
        <p:spPr>
          <a:xfrm>
            <a:off x="944400" y="1471638"/>
            <a:ext cx="2872200" cy="2153475"/>
          </a:xfrm>
          <a:prstGeom prst="rect">
            <a:avLst/>
          </a:prstGeom>
          <a:noFill/>
          <a:ln>
            <a:noFill/>
          </a:ln>
        </p:spPr>
      </p:pic>
      <p:sp>
        <p:nvSpPr>
          <p:cNvPr id="4281" name="Google Shape;4281;p229"/>
          <p:cNvSpPr/>
          <p:nvPr/>
        </p:nvSpPr>
        <p:spPr>
          <a:xfrm>
            <a:off x="3612800" y="2248200"/>
            <a:ext cx="30492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29"/>
          <p:cNvSpPr/>
          <p:nvPr/>
        </p:nvSpPr>
        <p:spPr>
          <a:xfrm rot="10800000">
            <a:off x="3546550" y="2800775"/>
            <a:ext cx="30705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29"/>
          <p:cNvSpPr/>
          <p:nvPr/>
        </p:nvSpPr>
        <p:spPr>
          <a:xfrm>
            <a:off x="1482625" y="3870175"/>
            <a:ext cx="1231200" cy="9102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29"/>
          <p:cNvSpPr/>
          <p:nvPr/>
        </p:nvSpPr>
        <p:spPr>
          <a:xfrm>
            <a:off x="2713825" y="3870175"/>
            <a:ext cx="1231200" cy="9102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29"/>
          <p:cNvSpPr txBox="1"/>
          <p:nvPr/>
        </p:nvSpPr>
        <p:spPr>
          <a:xfrm>
            <a:off x="3949988" y="1794900"/>
            <a:ext cx="23601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Username: </a:t>
            </a:r>
            <a:r>
              <a:rPr lang="en">
                <a:latin typeface="Inconsolata"/>
                <a:ea typeface="Inconsolata"/>
                <a:cs typeface="Inconsolata"/>
                <a:sym typeface="Inconsolata"/>
              </a:rPr>
              <a:t>Alice</a:t>
            </a:r>
            <a:endParaRPr>
              <a:latin typeface="Inconsolata"/>
              <a:ea typeface="Inconsolata"/>
              <a:cs typeface="Inconsolata"/>
              <a:sym typeface="Inconsolata"/>
            </a:endParaRPr>
          </a:p>
          <a:p>
            <a:pPr marL="0" lvl="0" indent="0" algn="l" rtl="0">
              <a:spcBef>
                <a:spcPts val="0"/>
              </a:spcBef>
              <a:spcAft>
                <a:spcPts val="0"/>
              </a:spcAft>
              <a:buNone/>
            </a:pPr>
            <a:r>
              <a:rPr lang="en">
                <a:latin typeface="Roboto"/>
                <a:ea typeface="Roboto"/>
                <a:cs typeface="Roboto"/>
                <a:sym typeface="Roboto"/>
              </a:rPr>
              <a:t>Password: </a:t>
            </a:r>
            <a:r>
              <a:rPr lang="en">
                <a:latin typeface="Inconsolata"/>
                <a:ea typeface="Inconsolata"/>
                <a:cs typeface="Inconsolata"/>
                <a:sym typeface="Inconsolata"/>
              </a:rPr>
              <a:t>awesomeAlice1</a:t>
            </a:r>
            <a:endParaRPr>
              <a:latin typeface="Inconsolata"/>
              <a:ea typeface="Inconsolata"/>
              <a:cs typeface="Inconsolata"/>
              <a:sym typeface="Inconsolata"/>
            </a:endParaRPr>
          </a:p>
        </p:txBody>
      </p:sp>
      <p:sp>
        <p:nvSpPr>
          <p:cNvPr id="4286" name="Google Shape;4286;p229"/>
          <p:cNvSpPr txBox="1"/>
          <p:nvPr/>
        </p:nvSpPr>
        <p:spPr>
          <a:xfrm>
            <a:off x="4280163" y="2347475"/>
            <a:ext cx="14262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r>
              <a:rPr lang="en" b="1">
                <a:latin typeface="Roboto"/>
                <a:ea typeface="Roboto"/>
                <a:cs typeface="Roboto"/>
                <a:sym typeface="Roboto"/>
              </a:rPr>
              <a:t>Accept / Reject</a:t>
            </a:r>
            <a:endParaRPr b="1">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4290"/>
        <p:cNvGrpSpPr/>
        <p:nvPr/>
      </p:nvGrpSpPr>
      <p:grpSpPr>
        <a:xfrm>
          <a:off x="0" y="0"/>
          <a:ext cx="0" cy="0"/>
          <a:chOff x="0" y="0"/>
          <a:chExt cx="0" cy="0"/>
        </a:xfrm>
      </p:grpSpPr>
      <p:graphicFrame>
        <p:nvGraphicFramePr>
          <p:cNvPr id="4291" name="Google Shape;4291;p230"/>
          <p:cNvGraphicFramePr/>
          <p:nvPr/>
        </p:nvGraphicFramePr>
        <p:xfrm>
          <a:off x="289100" y="4018500"/>
          <a:ext cx="8580575" cy="762000"/>
        </p:xfrm>
        <a:graphic>
          <a:graphicData uri="http://schemas.openxmlformats.org/drawingml/2006/table">
            <a:tbl>
              <a:tblPr>
                <a:noFill/>
                <a:tableStyleId>{F0E15BCA-12DC-4B5F-A342-18815BF03EEB}</a:tableStyleId>
              </a:tblPr>
              <a:tblGrid>
                <a:gridCol w="1193525">
                  <a:extLst>
                    <a:ext uri="{9D8B030D-6E8A-4147-A177-3AD203B41FA5}">
                      <a16:colId xmlns:a16="http://schemas.microsoft.com/office/drawing/2014/main" val="20000"/>
                    </a:ext>
                  </a:extLst>
                </a:gridCol>
                <a:gridCol w="1231175">
                  <a:extLst>
                    <a:ext uri="{9D8B030D-6E8A-4147-A177-3AD203B41FA5}">
                      <a16:colId xmlns:a16="http://schemas.microsoft.com/office/drawing/2014/main" val="20001"/>
                    </a:ext>
                  </a:extLst>
                </a:gridCol>
                <a:gridCol w="1231175">
                  <a:extLst>
                    <a:ext uri="{9D8B030D-6E8A-4147-A177-3AD203B41FA5}">
                      <a16:colId xmlns:a16="http://schemas.microsoft.com/office/drawing/2014/main" val="20002"/>
                    </a:ext>
                  </a:extLst>
                </a:gridCol>
                <a:gridCol w="1231175">
                  <a:extLst>
                    <a:ext uri="{9D8B030D-6E8A-4147-A177-3AD203B41FA5}">
                      <a16:colId xmlns:a16="http://schemas.microsoft.com/office/drawing/2014/main" val="20003"/>
                    </a:ext>
                  </a:extLst>
                </a:gridCol>
                <a:gridCol w="1231175">
                  <a:extLst>
                    <a:ext uri="{9D8B030D-6E8A-4147-A177-3AD203B41FA5}">
                      <a16:colId xmlns:a16="http://schemas.microsoft.com/office/drawing/2014/main" val="20004"/>
                    </a:ext>
                  </a:extLst>
                </a:gridCol>
                <a:gridCol w="1231175">
                  <a:extLst>
                    <a:ext uri="{9D8B030D-6E8A-4147-A177-3AD203B41FA5}">
                      <a16:colId xmlns:a16="http://schemas.microsoft.com/office/drawing/2014/main" val="20005"/>
                    </a:ext>
                  </a:extLst>
                </a:gridCol>
                <a:gridCol w="1231175">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1 Byte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1</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2 Bytes </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1 Byte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Variable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1 Byte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tc>
                  <a:txBody>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Variable</a:t>
                      </a:r>
                      <a:endParaRPr>
                        <a:solidFill>
                          <a:srgbClr val="FFFFFF"/>
                        </a:solidFill>
                        <a:latin typeface="Roboto Medium"/>
                        <a:ea typeface="Roboto Medium"/>
                        <a:cs typeface="Roboto Medium"/>
                        <a:sym typeface="Roboto Medium"/>
                      </a:endParaRPr>
                    </a:p>
                  </a:txBody>
                  <a:tcPr marL="0" marR="0" marT="0" marB="0" anchor="ctr">
                    <a:lnL w="19050" cap="flat" cmpd="sng">
                      <a:solidFill>
                        <a:srgbClr val="FCE5CD"/>
                      </a:solidFill>
                      <a:prstDash val="solid"/>
                      <a:round/>
                      <a:headEnd type="none" w="sm" len="sm"/>
                      <a:tailEnd type="none" w="sm" len="sm"/>
                    </a:lnL>
                    <a:lnR w="19050" cap="flat" cmpd="sng">
                      <a:solidFill>
                        <a:srgbClr val="FCE5CD"/>
                      </a:solidFill>
                      <a:prstDash val="solid"/>
                      <a:round/>
                      <a:headEnd type="none" w="sm" len="sm"/>
                      <a:tailEnd type="none" w="sm" len="sm"/>
                    </a:lnR>
                    <a:lnT w="19050" cap="flat" cmpd="sng">
                      <a:solidFill>
                        <a:srgbClr val="FCE5CD"/>
                      </a:solidFill>
                      <a:prstDash val="solid"/>
                      <a:round/>
                      <a:headEnd type="none" w="sm" len="sm"/>
                      <a:tailEnd type="none" w="sm" len="sm"/>
                    </a:lnT>
                    <a:lnB w="19050" cap="flat" cmpd="sng">
                      <a:solidFill>
                        <a:srgbClr val="FCE5CD"/>
                      </a:solidFill>
                      <a:prstDash val="solid"/>
                      <a:round/>
                      <a:headEnd type="none" w="sm" len="sm"/>
                      <a:tailEnd type="none" w="sm" len="sm"/>
                    </a:lnB>
                    <a:solidFill>
                      <a:srgbClr val="07376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100">
                          <a:latin typeface="Roboto"/>
                          <a:ea typeface="Roboto"/>
                          <a:cs typeface="Roboto"/>
                          <a:sym typeface="Roboto"/>
                        </a:rPr>
                        <a:t>Code: 1</a:t>
                      </a:r>
                      <a:endParaRPr sz="1100">
                        <a:latin typeface="Roboto"/>
                        <a:ea typeface="Roboto"/>
                        <a:cs typeface="Roboto"/>
                        <a:sym typeface="Roboto"/>
                      </a:endParaRPr>
                    </a:p>
                  </a:txBody>
                  <a:tcPr marL="0" marR="0" marT="0" marB="0" anchor="ctr">
                    <a:lnL w="9525" cap="flat" cmpd="sng">
                      <a:solidFill>
                        <a:srgbClr val="000000">
                          <a:alpha val="0"/>
                        </a:srgbClr>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ID</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Length</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User name length</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Username</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6FA8DC"/>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Password Length</a:t>
                      </a:r>
                      <a:endParaRPr sz="1100">
                        <a:latin typeface="Roboto"/>
                        <a:ea typeface="Roboto"/>
                        <a:cs typeface="Roboto"/>
                        <a:sym typeface="Roboto"/>
                      </a:endParaRPr>
                    </a:p>
                  </a:txBody>
                  <a:tcPr marL="0" marR="0" marT="0" marB="0" anchor="ctr">
                    <a:lnL w="19050" cap="flat" cmpd="sng">
                      <a:solidFill>
                        <a:srgbClr val="6FA8DC"/>
                      </a:solidFill>
                      <a:prstDash val="solid"/>
                      <a:round/>
                      <a:headEnd type="none" w="sm" len="sm"/>
                      <a:tailEnd type="none" w="sm" len="sm"/>
                    </a:lnL>
                    <a:lnR w="19050" cap="flat" cmpd="sng">
                      <a:solidFill>
                        <a:srgbClr val="073763"/>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sz="1100">
                          <a:latin typeface="Roboto"/>
                          <a:ea typeface="Roboto"/>
                          <a:cs typeface="Roboto"/>
                          <a:sym typeface="Roboto"/>
                        </a:rPr>
                        <a:t>Password</a:t>
                      </a:r>
                      <a:endParaRPr sz="1100">
                        <a:latin typeface="Roboto"/>
                        <a:ea typeface="Roboto"/>
                        <a:cs typeface="Roboto"/>
                        <a:sym typeface="Roboto"/>
                      </a:endParaRPr>
                    </a:p>
                  </a:txBody>
                  <a:tcPr marL="0" marR="0" marT="0" marB="0" anchor="ctr">
                    <a:lnL w="19050" cap="flat" cmpd="sng">
                      <a:solidFill>
                        <a:srgbClr val="07376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FCE5CD"/>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bl>
          </a:graphicData>
        </a:graphic>
      </p:graphicFrame>
      <p:sp>
        <p:nvSpPr>
          <p:cNvPr id="4292" name="Google Shape;4292;p2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Protocol Example: Authentication </a:t>
            </a:r>
            <a:endParaRPr/>
          </a:p>
        </p:txBody>
      </p:sp>
      <p:sp>
        <p:nvSpPr>
          <p:cNvPr id="4293" name="Google Shape;4293;p230"/>
          <p:cNvSpPr txBox="1">
            <a:spLocks noGrp="1"/>
          </p:cNvSpPr>
          <p:nvPr>
            <p:ph type="subTitle" idx="1"/>
          </p:nvPr>
        </p:nvSpPr>
        <p:spPr>
          <a:xfrm>
            <a:off x="0" y="675975"/>
            <a:ext cx="8422800" cy="795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The server receiving the request will know where to look in the bitstream for content: the </a:t>
            </a:r>
            <a:r>
              <a:rPr lang="en" b="1"/>
              <a:t>username</a:t>
            </a:r>
            <a:r>
              <a:rPr lang="en"/>
              <a:t> and </a:t>
            </a:r>
            <a:r>
              <a:rPr lang="en" b="1"/>
              <a:t>password</a:t>
            </a:r>
            <a:r>
              <a:rPr lang="en"/>
              <a:t>.</a:t>
            </a:r>
            <a:endParaRPr/>
          </a:p>
        </p:txBody>
      </p:sp>
      <p:sp>
        <p:nvSpPr>
          <p:cNvPr id="4294" name="Google Shape;4294;p230"/>
          <p:cNvSpPr/>
          <p:nvPr/>
        </p:nvSpPr>
        <p:spPr>
          <a:xfrm>
            <a:off x="5183100" y="3897275"/>
            <a:ext cx="1231200" cy="5337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30"/>
          <p:cNvSpPr/>
          <p:nvPr/>
        </p:nvSpPr>
        <p:spPr>
          <a:xfrm>
            <a:off x="7638500" y="3897400"/>
            <a:ext cx="1231200" cy="8832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
        <p:nvSpPr>
          <p:cNvPr id="4297" name="Google Shape;4297;p230"/>
          <p:cNvSpPr/>
          <p:nvPr/>
        </p:nvSpPr>
        <p:spPr>
          <a:xfrm>
            <a:off x="6221950" y="1337975"/>
            <a:ext cx="1689900" cy="2532300"/>
          </a:xfrm>
          <a:prstGeom prst="rect">
            <a:avLst/>
          </a:prstGeom>
          <a:no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30"/>
          <p:cNvSpPr txBox="1"/>
          <p:nvPr/>
        </p:nvSpPr>
        <p:spPr>
          <a:xfrm>
            <a:off x="3852975" y="1794900"/>
            <a:ext cx="25416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Username: Alice</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Password: awesomeAlice1</a:t>
            </a:r>
            <a:endParaRPr>
              <a:latin typeface="Roboto"/>
              <a:ea typeface="Roboto"/>
              <a:cs typeface="Roboto"/>
              <a:sym typeface="Roboto"/>
            </a:endParaRPr>
          </a:p>
        </p:txBody>
      </p:sp>
      <p:sp>
        <p:nvSpPr>
          <p:cNvPr id="4299" name="Google Shape;4299;p230"/>
          <p:cNvSpPr txBox="1"/>
          <p:nvPr/>
        </p:nvSpPr>
        <p:spPr>
          <a:xfrm>
            <a:off x="3892000" y="2347475"/>
            <a:ext cx="25416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Accept / Reject</a:t>
            </a:r>
            <a:endParaRPr>
              <a:latin typeface="Roboto"/>
              <a:ea typeface="Roboto"/>
              <a:cs typeface="Roboto"/>
              <a:sym typeface="Roboto"/>
            </a:endParaRPr>
          </a:p>
        </p:txBody>
      </p:sp>
      <p:sp>
        <p:nvSpPr>
          <p:cNvPr id="4300" name="Google Shape;4300;p230"/>
          <p:cNvSpPr txBox="1"/>
          <p:nvPr/>
        </p:nvSpPr>
        <p:spPr>
          <a:xfrm>
            <a:off x="1049225" y="3512125"/>
            <a:ext cx="2541600" cy="45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Alice’s Personal Computer</a:t>
            </a:r>
            <a:endParaRPr>
              <a:latin typeface="Roboto Medium"/>
              <a:ea typeface="Roboto Medium"/>
              <a:cs typeface="Roboto Medium"/>
              <a:sym typeface="Roboto Medium"/>
            </a:endParaRPr>
          </a:p>
        </p:txBody>
      </p:sp>
      <p:sp>
        <p:nvSpPr>
          <p:cNvPr id="4301" name="Google Shape;4301;p230"/>
          <p:cNvSpPr txBox="1"/>
          <p:nvPr/>
        </p:nvSpPr>
        <p:spPr>
          <a:xfrm>
            <a:off x="6623174" y="3467150"/>
            <a:ext cx="990900" cy="45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Server</a:t>
            </a:r>
            <a:endParaRPr>
              <a:latin typeface="Roboto Medium"/>
              <a:ea typeface="Roboto Medium"/>
              <a:cs typeface="Roboto Medium"/>
              <a:sym typeface="Roboto Medium"/>
            </a:endParaRPr>
          </a:p>
        </p:txBody>
      </p:sp>
      <p:pic>
        <p:nvPicPr>
          <p:cNvPr id="4302" name="Google Shape;4302;p230"/>
          <p:cNvPicPr preferRelativeResize="0"/>
          <p:nvPr/>
        </p:nvPicPr>
        <p:blipFill>
          <a:blip r:embed="rId3">
            <a:alphaModFix/>
          </a:blip>
          <a:stretch>
            <a:fillRect/>
          </a:stretch>
        </p:blipFill>
        <p:spPr>
          <a:xfrm>
            <a:off x="6443463" y="1337977"/>
            <a:ext cx="1310150" cy="2245246"/>
          </a:xfrm>
          <a:prstGeom prst="rect">
            <a:avLst/>
          </a:prstGeom>
          <a:noFill/>
          <a:ln>
            <a:noFill/>
          </a:ln>
        </p:spPr>
      </p:pic>
      <p:pic>
        <p:nvPicPr>
          <p:cNvPr id="4303" name="Google Shape;4303;p230"/>
          <p:cNvPicPr preferRelativeResize="0"/>
          <p:nvPr/>
        </p:nvPicPr>
        <p:blipFill rotWithShape="1">
          <a:blip r:embed="rId4">
            <a:alphaModFix/>
          </a:blip>
          <a:srcRect t="23758" r="51763" b="8765"/>
          <a:stretch/>
        </p:blipFill>
        <p:spPr>
          <a:xfrm>
            <a:off x="944400" y="1471638"/>
            <a:ext cx="2872200" cy="2153475"/>
          </a:xfrm>
          <a:prstGeom prst="rect">
            <a:avLst/>
          </a:prstGeom>
          <a:noFill/>
          <a:ln>
            <a:noFill/>
          </a:ln>
        </p:spPr>
      </p:pic>
      <p:sp>
        <p:nvSpPr>
          <p:cNvPr id="4304" name="Google Shape;4304;p230"/>
          <p:cNvSpPr/>
          <p:nvPr/>
        </p:nvSpPr>
        <p:spPr>
          <a:xfrm>
            <a:off x="3612800" y="2248200"/>
            <a:ext cx="30492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30"/>
          <p:cNvSpPr/>
          <p:nvPr/>
        </p:nvSpPr>
        <p:spPr>
          <a:xfrm rot="10800000">
            <a:off x="3546550" y="2800775"/>
            <a:ext cx="30705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4309"/>
        <p:cNvGrpSpPr/>
        <p:nvPr/>
      </p:nvGrpSpPr>
      <p:grpSpPr>
        <a:xfrm>
          <a:off x="0" y="0"/>
          <a:ext cx="0" cy="0"/>
          <a:chOff x="0" y="0"/>
          <a:chExt cx="0" cy="0"/>
        </a:xfrm>
      </p:grpSpPr>
      <p:pic>
        <p:nvPicPr>
          <p:cNvPr id="4310" name="Google Shape;4310;p231"/>
          <p:cNvPicPr preferRelativeResize="0"/>
          <p:nvPr/>
        </p:nvPicPr>
        <p:blipFill rotWithShape="1">
          <a:blip r:embed="rId3">
            <a:alphaModFix/>
          </a:blip>
          <a:srcRect r="2448" b="2714"/>
          <a:stretch/>
        </p:blipFill>
        <p:spPr>
          <a:xfrm>
            <a:off x="0" y="0"/>
            <a:ext cx="9168600" cy="5143500"/>
          </a:xfrm>
          <a:prstGeom prst="rect">
            <a:avLst/>
          </a:prstGeom>
          <a:noFill/>
          <a:ln>
            <a:noFill/>
          </a:ln>
        </p:spPr>
      </p:pic>
      <p:sp>
        <p:nvSpPr>
          <p:cNvPr id="4311" name="Google Shape;4311;p231"/>
          <p:cNvSpPr/>
          <p:nvPr/>
        </p:nvSpPr>
        <p:spPr>
          <a:xfrm flipH="1">
            <a:off x="480725" y="1838750"/>
            <a:ext cx="3607500" cy="2561700"/>
          </a:xfrm>
          <a:prstGeom prst="round2DiagRect">
            <a:avLst>
              <a:gd name="adj1" fmla="val 6221"/>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Interpreting Protocols from Raw Binary Data</a:t>
            </a:r>
            <a:endParaRPr/>
          </a:p>
        </p:txBody>
      </p:sp>
      <p:sp>
        <p:nvSpPr>
          <p:cNvPr id="4313" name="Google Shape;4313;p231"/>
          <p:cNvSpPr txBox="1">
            <a:spLocks noGrp="1"/>
          </p:cNvSpPr>
          <p:nvPr>
            <p:ph type="subTitle" idx="1"/>
          </p:nvPr>
        </p:nvSpPr>
        <p:spPr>
          <a:xfrm>
            <a:off x="0" y="675975"/>
            <a:ext cx="5118600" cy="1167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Security professionals rely on web tools to convert binary data and determine the protocol being used. </a:t>
            </a:r>
            <a:endParaRPr/>
          </a:p>
        </p:txBody>
      </p:sp>
      <p:sp>
        <p:nvSpPr>
          <p:cNvPr id="4314" name="Google Shape;4314;p231"/>
          <p:cNvSpPr txBox="1">
            <a:spLocks noGrp="1"/>
          </p:cNvSpPr>
          <p:nvPr>
            <p:ph type="body" idx="3"/>
          </p:nvPr>
        </p:nvSpPr>
        <p:spPr>
          <a:xfrm>
            <a:off x="304975" y="2067350"/>
            <a:ext cx="3997200" cy="2333100"/>
          </a:xfrm>
          <a:prstGeom prst="rect">
            <a:avLst/>
          </a:prstGeom>
        </p:spPr>
        <p:txBody>
          <a:bodyPr spcFirstLastPara="1" wrap="square" lIns="457200" tIns="0" rIns="457200" bIns="914400" anchor="t" anchorCtr="0">
            <a:noAutofit/>
          </a:bodyPr>
          <a:lstStyle/>
          <a:p>
            <a:pPr marL="0" lvl="0" indent="0" algn="just" rtl="0">
              <a:spcBef>
                <a:spcPts val="0"/>
              </a:spcBef>
              <a:spcAft>
                <a:spcPts val="1200"/>
              </a:spcAft>
              <a:buNone/>
            </a:pPr>
            <a:r>
              <a:rPr lang="en" sz="1500">
                <a:solidFill>
                  <a:schemeClr val="dk1"/>
                </a:solidFill>
                <a:latin typeface="Inconsolata"/>
                <a:ea typeface="Inconsolata"/>
                <a:cs typeface="Inconsolata"/>
                <a:sym typeface="Inconsolata"/>
              </a:rPr>
              <a:t>011100000110000101110000001000000111001101100101011011100111010000101101011101010111001101100101011100100110111001100001011011010110010100100000010100000100000101010000010101010101001101000101010100100010000001110000011000010111001101110011011101110110111101110010011001000010000000110111</a:t>
            </a:r>
            <a:endParaRPr sz="1500">
              <a:solidFill>
                <a:schemeClr val="dk1"/>
              </a:solidFill>
              <a:latin typeface="Inconsolata"/>
              <a:ea typeface="Inconsolata"/>
              <a:cs typeface="Inconsolata"/>
              <a:sym typeface="Inconsolata"/>
            </a:endParaRPr>
          </a:p>
        </p:txBody>
      </p:sp>
      <p:sp>
        <p:nvSpPr>
          <p:cNvPr id="4315" name="Google Shape;4315;p2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
        <p:nvSpPr>
          <p:cNvPr id="4316" name="Google Shape;4316;p231"/>
          <p:cNvSpPr txBox="1"/>
          <p:nvPr/>
        </p:nvSpPr>
        <p:spPr>
          <a:xfrm>
            <a:off x="4773950" y="1886650"/>
            <a:ext cx="3335100" cy="11676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To find out which protocol is in use, convert the binary data to a readable string.</a:t>
            </a:r>
            <a:endParaRPr>
              <a:solidFill>
                <a:srgbClr val="FFFFFF"/>
              </a:solidFill>
              <a:latin typeface="Roboto Medium"/>
              <a:ea typeface="Roboto Medium"/>
              <a:cs typeface="Roboto Medium"/>
              <a:sym typeface="Roboto Medium"/>
            </a:endParaRPr>
          </a:p>
          <a:p>
            <a:pPr marL="0" lvl="0" indent="0" algn="ctr" rtl="0">
              <a:spcBef>
                <a:spcPts val="800"/>
              </a:spcBef>
              <a:spcAft>
                <a:spcPts val="0"/>
              </a:spcAft>
              <a:buNone/>
            </a:pPr>
            <a:r>
              <a:rPr lang="en" b="1" u="sng">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string-functions.com/</a:t>
            </a:r>
            <a:endParaRPr/>
          </a:p>
          <a:p>
            <a:pPr marL="0" lvl="0" indent="0" algn="ctr" rtl="0">
              <a:spcBef>
                <a:spcPts val="0"/>
              </a:spcBef>
              <a:spcAft>
                <a:spcPts val="800"/>
              </a:spcAft>
              <a:buNone/>
            </a:pPr>
            <a:r>
              <a:rPr lang="en" b="1" u="sng">
                <a:solidFill>
                  <a:schemeClr val="accent5"/>
                </a:solidFill>
                <a:latin typeface="Roboto"/>
                <a:ea typeface="Roboto"/>
                <a:cs typeface="Roboto"/>
                <a:sym typeface="Roboto"/>
                <a:hlinkClick r:id="rId4">
                  <a:extLst>
                    <a:ext uri="{A12FA001-AC4F-418D-AE19-62706E023703}">
                      <ahyp:hlinkClr xmlns:ahyp="http://schemas.microsoft.com/office/drawing/2018/hyperlinkcolor" val="tx"/>
                    </a:ext>
                  </a:extLst>
                </a:hlinkClick>
              </a:rPr>
              <a:t>binary-string.aspx</a:t>
            </a:r>
            <a:endParaRPr>
              <a:solidFill>
                <a:srgbClr val="FFFFFF"/>
              </a:solidFill>
              <a:latin typeface="Roboto Medium"/>
              <a:ea typeface="Roboto Medium"/>
              <a:cs typeface="Roboto Medium"/>
              <a:sym typeface="Roboto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6"/>
        <p:cNvGrpSpPr/>
        <p:nvPr/>
      </p:nvGrpSpPr>
      <p:grpSpPr>
        <a:xfrm>
          <a:off x="0" y="0"/>
          <a:ext cx="0" cy="0"/>
          <a:chOff x="0" y="0"/>
          <a:chExt cx="0" cy="0"/>
        </a:xfrm>
      </p:grpSpPr>
      <p:sp>
        <p:nvSpPr>
          <p:cNvPr id="4107" name="Google Shape;4107;p2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Class Objectives</a:t>
            </a:r>
            <a:endParaRPr/>
          </a:p>
        </p:txBody>
      </p:sp>
      <p:sp>
        <p:nvSpPr>
          <p:cNvPr id="4108" name="Google Shape;4108;p2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 be able to:</a:t>
            </a:r>
            <a:endParaRPr/>
          </a:p>
        </p:txBody>
      </p:sp>
      <p:sp>
        <p:nvSpPr>
          <p:cNvPr id="4109" name="Google Shape;4109;p214"/>
          <p:cNvSpPr txBox="1"/>
          <p:nvPr/>
        </p:nvSpPr>
        <p:spPr>
          <a:xfrm>
            <a:off x="-12200" y="2439925"/>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300">
                <a:solidFill>
                  <a:srgbClr val="000000"/>
                </a:solidFill>
                <a:latin typeface="Roboto"/>
                <a:ea typeface="Roboto"/>
                <a:cs typeface="Roboto"/>
                <a:sym typeface="Roboto"/>
              </a:rPr>
              <a:t>Associate common protocols with their </a:t>
            </a:r>
            <a:r>
              <a:rPr lang="en" sz="1300">
                <a:latin typeface="Roboto"/>
                <a:ea typeface="Roboto"/>
                <a:cs typeface="Roboto"/>
                <a:sym typeface="Roboto"/>
              </a:rPr>
              <a:t>assigned</a:t>
            </a:r>
            <a:r>
              <a:rPr lang="en" sz="1300">
                <a:solidFill>
                  <a:srgbClr val="000000"/>
                </a:solidFill>
                <a:latin typeface="Roboto"/>
                <a:ea typeface="Roboto"/>
                <a:cs typeface="Roboto"/>
                <a:sym typeface="Roboto"/>
              </a:rPr>
              <a:t> ports.</a:t>
            </a:r>
            <a:endParaRPr sz="1300">
              <a:solidFill>
                <a:srgbClr val="000000"/>
              </a:solidFill>
              <a:latin typeface="Roboto"/>
              <a:ea typeface="Roboto"/>
              <a:cs typeface="Roboto"/>
              <a:sym typeface="Roboto"/>
            </a:endParaRPr>
          </a:p>
        </p:txBody>
      </p:sp>
      <p:sp>
        <p:nvSpPr>
          <p:cNvPr id="4110" name="Google Shape;4110;p214"/>
          <p:cNvSpPr txBox="1"/>
          <p:nvPr/>
        </p:nvSpPr>
        <p:spPr>
          <a:xfrm>
            <a:off x="-12150" y="12746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300">
                <a:solidFill>
                  <a:srgbClr val="000000"/>
                </a:solidFill>
                <a:latin typeface="Roboto"/>
                <a:ea typeface="Roboto"/>
                <a:cs typeface="Roboto"/>
                <a:sym typeface="Roboto"/>
              </a:rPr>
              <a:t>Interpret data in network packets by analyzing their headers, payloads, and trailers.</a:t>
            </a:r>
            <a:endParaRPr sz="1300">
              <a:latin typeface="Roboto"/>
              <a:ea typeface="Roboto"/>
              <a:cs typeface="Roboto"/>
              <a:sym typeface="Roboto"/>
            </a:endParaRPr>
          </a:p>
        </p:txBody>
      </p:sp>
      <p:sp>
        <p:nvSpPr>
          <p:cNvPr id="4111" name="Google Shape;4111;p214"/>
          <p:cNvSpPr txBox="1"/>
          <p:nvPr/>
        </p:nvSpPr>
        <p:spPr>
          <a:xfrm>
            <a:off x="-12100" y="184885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300">
                <a:solidFill>
                  <a:srgbClr val="000000"/>
                </a:solidFill>
                <a:latin typeface="Roboto"/>
                <a:ea typeface="Roboto"/>
                <a:cs typeface="Roboto"/>
                <a:sym typeface="Roboto"/>
              </a:rPr>
              <a:t>Explain the role of ports</a:t>
            </a:r>
            <a:r>
              <a:rPr lang="en" sz="1300">
                <a:latin typeface="Roboto"/>
                <a:ea typeface="Roboto"/>
                <a:cs typeface="Roboto"/>
                <a:sym typeface="Roboto"/>
              </a:rPr>
              <a:t> </a:t>
            </a:r>
            <a:r>
              <a:rPr lang="en" sz="1300">
                <a:solidFill>
                  <a:srgbClr val="000000"/>
                </a:solidFill>
                <a:latin typeface="Roboto"/>
                <a:ea typeface="Roboto"/>
                <a:cs typeface="Roboto"/>
                <a:sym typeface="Roboto"/>
              </a:rPr>
              <a:t>in specifying a network packet's destination.</a:t>
            </a:r>
            <a:endParaRPr sz="1300">
              <a:latin typeface="Roboto"/>
              <a:ea typeface="Roboto"/>
              <a:cs typeface="Roboto"/>
              <a:sym typeface="Roboto"/>
            </a:endParaRPr>
          </a:p>
        </p:txBody>
      </p:sp>
      <p:sp>
        <p:nvSpPr>
          <p:cNvPr id="4112" name="Google Shape;4112;p214"/>
          <p:cNvSpPr txBox="1"/>
          <p:nvPr/>
        </p:nvSpPr>
        <p:spPr>
          <a:xfrm>
            <a:off x="-12250" y="3031025"/>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300">
                <a:solidFill>
                  <a:srgbClr val="000000"/>
                </a:solidFill>
                <a:latin typeface="Roboto"/>
                <a:ea typeface="Roboto"/>
                <a:cs typeface="Roboto"/>
                <a:sym typeface="Roboto"/>
              </a:rPr>
              <a:t>Explain how encapsulation and decapsulation allow different protocols to interact with one another.</a:t>
            </a:r>
            <a:endParaRPr sz="1300">
              <a:latin typeface="Roboto"/>
              <a:ea typeface="Roboto"/>
              <a:cs typeface="Roboto"/>
              <a:sym typeface="Roboto"/>
            </a:endParaRPr>
          </a:p>
        </p:txBody>
      </p:sp>
      <p:sp>
        <p:nvSpPr>
          <p:cNvPr id="4113" name="Google Shape;4113;p214"/>
          <p:cNvSpPr txBox="1"/>
          <p:nvPr/>
        </p:nvSpPr>
        <p:spPr>
          <a:xfrm>
            <a:off x="-12125" y="3622100"/>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300">
                <a:solidFill>
                  <a:srgbClr val="000000"/>
                </a:solidFill>
                <a:latin typeface="Roboto"/>
                <a:ea typeface="Roboto"/>
                <a:cs typeface="Roboto"/>
                <a:sym typeface="Roboto"/>
              </a:rPr>
              <a:t>Use the layers of the OSI model to identify the source of problems on a network.</a:t>
            </a:r>
            <a:endParaRPr sz="1300">
              <a:latin typeface="Roboto"/>
              <a:ea typeface="Roboto"/>
              <a:cs typeface="Roboto"/>
              <a:sym typeface="Roboto"/>
            </a:endParaRPr>
          </a:p>
        </p:txBody>
      </p:sp>
      <p:sp>
        <p:nvSpPr>
          <p:cNvPr id="4114" name="Google Shape;4114;p214"/>
          <p:cNvSpPr txBox="1"/>
          <p:nvPr/>
        </p:nvSpPr>
        <p:spPr>
          <a:xfrm>
            <a:off x="-12125" y="4236125"/>
            <a:ext cx="91686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300">
                <a:solidFill>
                  <a:srgbClr val="000000"/>
                </a:solidFill>
                <a:latin typeface="Roboto"/>
                <a:ea typeface="Roboto"/>
                <a:cs typeface="Roboto"/>
                <a:sym typeface="Roboto"/>
              </a:rPr>
              <a:t>Capture and analyze live network traffic using Wireshark.</a:t>
            </a:r>
            <a:endParaRPr sz="1300">
              <a:latin typeface="Roboto"/>
              <a:ea typeface="Roboto"/>
              <a:cs typeface="Roboto"/>
              <a:sym typeface="Roboto"/>
            </a:endParaRPr>
          </a:p>
        </p:txBody>
      </p:sp>
      <p:sp>
        <p:nvSpPr>
          <p:cNvPr id="4115" name="Google Shape;4115;p2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20"/>
        <p:cNvGrpSpPr/>
        <p:nvPr/>
      </p:nvGrpSpPr>
      <p:grpSpPr>
        <a:xfrm>
          <a:off x="0" y="0"/>
          <a:ext cx="0" cy="0"/>
          <a:chOff x="0" y="0"/>
          <a:chExt cx="0" cy="0"/>
        </a:xfrm>
      </p:grpSpPr>
      <p:sp>
        <p:nvSpPr>
          <p:cNvPr id="4321" name="Google Shape;4321;p23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Interpreting Protocols</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 sz="1800">
                <a:solidFill>
                  <a:schemeClr val="dk1"/>
                </a:solidFill>
                <a:latin typeface="Roboto Light"/>
                <a:ea typeface="Roboto Light"/>
                <a:cs typeface="Roboto Light"/>
                <a:sym typeface="Roboto Light"/>
              </a:rPr>
              <a:t>In this activity, you will continue to play the role of a security analyst at Acme Corp.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1800">
                <a:solidFill>
                  <a:srgbClr val="24292E"/>
                </a:solidFill>
                <a:latin typeface="Roboto Light"/>
                <a:ea typeface="Roboto Light"/>
                <a:cs typeface="Roboto Light"/>
                <a:sym typeface="Roboto Light"/>
              </a:rPr>
              <a:t>You must convert raw binary data into a readable format and determine which protocol is being used.</a:t>
            </a:r>
            <a:endParaRPr sz="1800"/>
          </a:p>
        </p:txBody>
      </p:sp>
      <p:sp>
        <p:nvSpPr>
          <p:cNvPr id="4322" name="Google Shape;4322;p23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323" name="Google Shape;4323;p2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27"/>
        <p:cNvGrpSpPr/>
        <p:nvPr/>
      </p:nvGrpSpPr>
      <p:grpSpPr>
        <a:xfrm>
          <a:off x="0" y="0"/>
          <a:ext cx="0" cy="0"/>
          <a:chOff x="0" y="0"/>
          <a:chExt cx="0" cy="0"/>
        </a:xfrm>
      </p:grpSpPr>
      <p:sp>
        <p:nvSpPr>
          <p:cNvPr id="4328" name="Google Shape;4328;p233"/>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329" name="Google Shape;4329;p233"/>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33"/>
        <p:cNvGrpSpPr/>
        <p:nvPr/>
      </p:nvGrpSpPr>
      <p:grpSpPr>
        <a:xfrm>
          <a:off x="0" y="0"/>
          <a:ext cx="0" cy="0"/>
          <a:chOff x="0" y="0"/>
          <a:chExt cx="0" cy="0"/>
        </a:xfrm>
      </p:grpSpPr>
      <p:sp>
        <p:nvSpPr>
          <p:cNvPr id="4334" name="Google Shape;4334;p23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Ports</a:t>
            </a:r>
            <a:endParaRPr/>
          </a:p>
        </p:txBody>
      </p:sp>
      <p:sp>
        <p:nvSpPr>
          <p:cNvPr id="4335" name="Google Shape;4335;p2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9"/>
        <p:cNvGrpSpPr/>
        <p:nvPr/>
      </p:nvGrpSpPr>
      <p:grpSpPr>
        <a:xfrm>
          <a:off x="0" y="0"/>
          <a:ext cx="0" cy="0"/>
          <a:chOff x="0" y="0"/>
          <a:chExt cx="0" cy="0"/>
        </a:xfrm>
      </p:grpSpPr>
      <p:pic>
        <p:nvPicPr>
          <p:cNvPr id="4340" name="Google Shape;4340;p235"/>
          <p:cNvPicPr preferRelativeResize="0"/>
          <p:nvPr/>
        </p:nvPicPr>
        <p:blipFill rotWithShape="1">
          <a:blip r:embed="rId3">
            <a:alphaModFix/>
          </a:blip>
          <a:srcRect r="5526"/>
          <a:stretch/>
        </p:blipFill>
        <p:spPr>
          <a:xfrm>
            <a:off x="2634550" y="0"/>
            <a:ext cx="6509449" cy="5143501"/>
          </a:xfrm>
          <a:prstGeom prst="rect">
            <a:avLst/>
          </a:prstGeom>
          <a:noFill/>
          <a:ln>
            <a:noFill/>
          </a:ln>
        </p:spPr>
      </p:pic>
      <p:sp>
        <p:nvSpPr>
          <p:cNvPr id="4341" name="Google Shape;4341;p235"/>
          <p:cNvSpPr/>
          <p:nvPr/>
        </p:nvSpPr>
        <p:spPr>
          <a:xfrm>
            <a:off x="175" y="0"/>
            <a:ext cx="4373100" cy="5143500"/>
          </a:xfrm>
          <a:prstGeom prst="rect">
            <a:avLst/>
          </a:prstGeom>
          <a:solidFill>
            <a:srgbClr val="F0A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
        <p:nvSpPr>
          <p:cNvPr id="4343" name="Google Shape;4343;p2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Ports Real World Analogy</a:t>
            </a:r>
            <a:endParaRPr/>
          </a:p>
        </p:txBody>
      </p:sp>
      <p:sp>
        <p:nvSpPr>
          <p:cNvPr id="4344" name="Google Shape;4344;p235"/>
          <p:cNvSpPr txBox="1">
            <a:spLocks noGrp="1"/>
          </p:cNvSpPr>
          <p:nvPr>
            <p:ph type="subTitle" idx="1"/>
          </p:nvPr>
        </p:nvSpPr>
        <p:spPr>
          <a:xfrm>
            <a:off x="0" y="675975"/>
            <a:ext cx="4373100" cy="3800100"/>
          </a:xfrm>
          <a:prstGeom prst="rect">
            <a:avLst/>
          </a:prstGeom>
        </p:spPr>
        <p:txBody>
          <a:bodyPr spcFirstLastPara="1" wrap="square" lIns="457200" tIns="91425" rIns="457200" bIns="0" anchor="t" anchorCtr="0">
            <a:noAutofit/>
          </a:bodyPr>
          <a:lstStyle/>
          <a:p>
            <a:pPr marL="457200" lvl="0" indent="-330200" algn="l" rtl="0">
              <a:spcBef>
                <a:spcPts val="0"/>
              </a:spcBef>
              <a:spcAft>
                <a:spcPts val="0"/>
              </a:spcAft>
              <a:buSzPts val="1600"/>
              <a:buChar char="●"/>
            </a:pPr>
            <a:r>
              <a:rPr lang="en" sz="1600"/>
              <a:t>Bob wants to show a video presentation to Alice, a coworker who works across town. Bob will be presenting from </a:t>
            </a:r>
            <a:r>
              <a:rPr lang="en" sz="1600">
                <a:solidFill>
                  <a:schemeClr val="dk1"/>
                </a:solidFill>
              </a:rPr>
              <a:t>Room 33, </a:t>
            </a:r>
            <a:r>
              <a:rPr lang="en" sz="1600"/>
              <a:t>the video conference room in his office building.</a:t>
            </a:r>
            <a:endParaRPr sz="1600"/>
          </a:p>
          <a:p>
            <a:pPr marL="457200" lvl="0" indent="-330200" algn="l" rtl="0">
              <a:spcBef>
                <a:spcPts val="1000"/>
              </a:spcBef>
              <a:spcAft>
                <a:spcPts val="0"/>
              </a:spcAft>
              <a:buSzPts val="1600"/>
              <a:buChar char="●"/>
            </a:pPr>
            <a:r>
              <a:rPr lang="en" sz="1600"/>
              <a:t>Bob told Alice to meet him at his office, but only gave her the building address, 150 Main Street.</a:t>
            </a:r>
            <a:endParaRPr sz="1600"/>
          </a:p>
          <a:p>
            <a:pPr marL="457200" lvl="0" indent="-330200" algn="l" rtl="0">
              <a:spcBef>
                <a:spcPts val="1000"/>
              </a:spcBef>
              <a:spcAft>
                <a:spcPts val="0"/>
              </a:spcAft>
              <a:buSzPts val="1600"/>
              <a:buChar char="●"/>
            </a:pPr>
            <a:r>
              <a:rPr lang="en" sz="1600"/>
              <a:t>Because Bob didn't specify which room he'd be in, Alice will be able to find the office building, but not Bob or the video presentation.</a:t>
            </a:r>
            <a:endParaRPr sz="1600"/>
          </a:p>
          <a:p>
            <a:pPr marL="0" lvl="0" indent="0" algn="l" rtl="0">
              <a:spcBef>
                <a:spcPts val="1000"/>
              </a:spcBef>
              <a:spcAft>
                <a:spcPts val="800"/>
              </a:spcAft>
              <a:buNone/>
            </a:pPr>
            <a:endParaRPr sz="1600">
              <a:latin typeface="Roboto Medium"/>
              <a:ea typeface="Roboto Medium"/>
              <a:cs typeface="Roboto Medium"/>
              <a:sym typeface="Roboto Medium"/>
            </a:endParaRPr>
          </a:p>
        </p:txBody>
      </p:sp>
      <p:cxnSp>
        <p:nvCxnSpPr>
          <p:cNvPr id="4345" name="Google Shape;4345;p2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9"/>
        <p:cNvGrpSpPr/>
        <p:nvPr/>
      </p:nvGrpSpPr>
      <p:grpSpPr>
        <a:xfrm>
          <a:off x="0" y="0"/>
          <a:ext cx="0" cy="0"/>
          <a:chOff x="0" y="0"/>
          <a:chExt cx="0" cy="0"/>
        </a:xfrm>
      </p:grpSpPr>
      <p:pic>
        <p:nvPicPr>
          <p:cNvPr id="4350" name="Google Shape;4350;p236"/>
          <p:cNvPicPr preferRelativeResize="0"/>
          <p:nvPr/>
        </p:nvPicPr>
        <p:blipFill rotWithShape="1">
          <a:blip r:embed="rId3">
            <a:alphaModFix/>
          </a:blip>
          <a:srcRect t="5314" b="3990"/>
          <a:stretch/>
        </p:blipFill>
        <p:spPr>
          <a:xfrm>
            <a:off x="4373275" y="0"/>
            <a:ext cx="4770725" cy="5181699"/>
          </a:xfrm>
          <a:prstGeom prst="rect">
            <a:avLst/>
          </a:prstGeom>
          <a:noFill/>
          <a:ln>
            <a:noFill/>
          </a:ln>
        </p:spPr>
      </p:pic>
      <p:sp>
        <p:nvSpPr>
          <p:cNvPr id="4351" name="Google Shape;4351;p2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
        <p:nvSpPr>
          <p:cNvPr id="4352" name="Google Shape;4352;p236"/>
          <p:cNvSpPr/>
          <p:nvPr/>
        </p:nvSpPr>
        <p:spPr>
          <a:xfrm>
            <a:off x="175" y="0"/>
            <a:ext cx="4373100" cy="5143500"/>
          </a:xfrm>
          <a:prstGeom prst="rect">
            <a:avLst/>
          </a:prstGeom>
          <a:solidFill>
            <a:srgbClr val="D1F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36"/>
          <p:cNvSpPr txBox="1">
            <a:spLocks noGrp="1"/>
          </p:cNvSpPr>
          <p:nvPr>
            <p:ph type="body" idx="3"/>
          </p:nvPr>
        </p:nvSpPr>
        <p:spPr>
          <a:xfrm>
            <a:off x="175" y="765275"/>
            <a:ext cx="4121400" cy="40863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In this analogy, the address of the office building, 150 Main Street, is the IP address.</a:t>
            </a:r>
            <a:endParaRPr sz="1600">
              <a:latin typeface="Roboto Medium"/>
              <a:ea typeface="Roboto Medium"/>
              <a:cs typeface="Roboto Medium"/>
              <a:sym typeface="Roboto Medium"/>
            </a:endParaRPr>
          </a:p>
          <a:p>
            <a:pPr marL="0" lvl="0" indent="0" algn="l" rtl="0">
              <a:spcBef>
                <a:spcPts val="800"/>
              </a:spcBef>
              <a:spcAft>
                <a:spcPts val="0"/>
              </a:spcAft>
              <a:buClr>
                <a:schemeClr val="dk1"/>
              </a:buClr>
              <a:buSzPts val="1100"/>
              <a:buFont typeface="Arial"/>
              <a:buNone/>
            </a:pPr>
            <a:r>
              <a:rPr lang="en" sz="1600">
                <a:latin typeface="Roboto Medium"/>
                <a:ea typeface="Roboto Medium"/>
                <a:cs typeface="Roboto Medium"/>
                <a:sym typeface="Roboto Medium"/>
              </a:rPr>
              <a:t>The video conference room, Room 33, is the port.</a:t>
            </a:r>
            <a:endParaRPr sz="1600">
              <a:latin typeface="Roboto Medium"/>
              <a:ea typeface="Roboto Medium"/>
              <a:cs typeface="Roboto Medium"/>
              <a:sym typeface="Roboto Medium"/>
            </a:endParaRPr>
          </a:p>
          <a:p>
            <a:pPr marL="0" lvl="0" indent="0" algn="l" rtl="0">
              <a:spcBef>
                <a:spcPts val="800"/>
              </a:spcBef>
              <a:spcAft>
                <a:spcPts val="0"/>
              </a:spcAft>
              <a:buNone/>
            </a:pPr>
            <a:r>
              <a:rPr lang="en" sz="1600"/>
              <a:t>Since we know that Room 33 is the video conference room, we know that any meeting in Room 33 will involve video conferencing, even if we're not explicitly told what to expect from the meeting.</a:t>
            </a:r>
            <a:endParaRPr sz="1600"/>
          </a:p>
          <a:p>
            <a:pPr marL="0" lvl="0" indent="0" algn="l" rtl="0">
              <a:spcBef>
                <a:spcPts val="0"/>
              </a:spcBef>
              <a:spcAft>
                <a:spcPts val="0"/>
              </a:spcAft>
              <a:buNone/>
            </a:pPr>
            <a:endParaRPr sz="1600"/>
          </a:p>
          <a:p>
            <a:pPr marL="0" lvl="0" indent="0" algn="l" rtl="0">
              <a:spcBef>
                <a:spcPts val="800"/>
              </a:spcBef>
              <a:spcAft>
                <a:spcPts val="800"/>
              </a:spcAft>
              <a:buNone/>
            </a:pPr>
            <a:r>
              <a:rPr lang="en" sz="1600"/>
              <a:t>Similarly, port numbers can be associated with a specific network function and protocol.</a:t>
            </a:r>
            <a:endParaRPr sz="1600"/>
          </a:p>
        </p:txBody>
      </p:sp>
      <p:sp>
        <p:nvSpPr>
          <p:cNvPr id="4354" name="Google Shape;4354;p2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Ports Real World Analogy</a:t>
            </a:r>
            <a:endParaRPr/>
          </a:p>
        </p:txBody>
      </p:sp>
      <p:cxnSp>
        <p:nvCxnSpPr>
          <p:cNvPr id="4355" name="Google Shape;4355;p2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59"/>
        <p:cNvGrpSpPr/>
        <p:nvPr/>
      </p:nvGrpSpPr>
      <p:grpSpPr>
        <a:xfrm>
          <a:off x="0" y="0"/>
          <a:ext cx="0" cy="0"/>
          <a:chOff x="0" y="0"/>
          <a:chExt cx="0" cy="0"/>
        </a:xfrm>
      </p:grpSpPr>
      <p:pic>
        <p:nvPicPr>
          <p:cNvPr id="4360" name="Google Shape;4360;p237"/>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4361" name="Google Shape;4361;p237"/>
          <p:cNvSpPr/>
          <p:nvPr/>
        </p:nvSpPr>
        <p:spPr>
          <a:xfrm>
            <a:off x="5382950" y="1352275"/>
            <a:ext cx="3207900" cy="3207900"/>
          </a:xfrm>
          <a:prstGeom prst="ellipse">
            <a:avLst/>
          </a:prstGeom>
          <a:solidFill>
            <a:srgbClr val="EEFF41">
              <a:alpha val="91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37"/>
          <p:cNvSpPr txBox="1">
            <a:spLocks noGrp="1"/>
          </p:cNvSpPr>
          <p:nvPr>
            <p:ph type="title"/>
          </p:nvPr>
        </p:nvSpPr>
        <p:spPr>
          <a:xfrm>
            <a:off x="5299175" y="2046600"/>
            <a:ext cx="3375600" cy="21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200">
                <a:latin typeface="Roboto Light"/>
                <a:ea typeface="Roboto Light"/>
                <a:cs typeface="Roboto Light"/>
                <a:sym typeface="Roboto Light"/>
              </a:rPr>
              <a:t>If we know which </a:t>
            </a:r>
            <a:br>
              <a:rPr lang="en" sz="2200">
                <a:latin typeface="Roboto Light"/>
                <a:ea typeface="Roboto Light"/>
                <a:cs typeface="Roboto Light"/>
                <a:sym typeface="Roboto Light"/>
              </a:rPr>
            </a:br>
            <a:r>
              <a:rPr lang="en" sz="2200">
                <a:latin typeface="Roboto Light"/>
                <a:ea typeface="Roboto Light"/>
                <a:cs typeface="Roboto Light"/>
                <a:sym typeface="Roboto Light"/>
              </a:rPr>
              <a:t>port number is being </a:t>
            </a:r>
            <a:br>
              <a:rPr lang="en" sz="2200">
                <a:latin typeface="Roboto Light"/>
                <a:ea typeface="Roboto Light"/>
                <a:cs typeface="Roboto Light"/>
                <a:sym typeface="Roboto Light"/>
              </a:rPr>
            </a:br>
            <a:r>
              <a:rPr lang="en" sz="2200">
                <a:latin typeface="Roboto Light"/>
                <a:ea typeface="Roboto Light"/>
                <a:cs typeface="Roboto Light"/>
                <a:sym typeface="Roboto Light"/>
              </a:rPr>
              <a:t>used, we know what </a:t>
            </a:r>
            <a:br>
              <a:rPr lang="en" sz="2200">
                <a:latin typeface="Roboto Light"/>
                <a:ea typeface="Roboto Light"/>
                <a:cs typeface="Roboto Light"/>
                <a:sym typeface="Roboto Light"/>
              </a:rPr>
            </a:br>
            <a:r>
              <a:rPr lang="en" sz="2200">
                <a:latin typeface="Roboto Light"/>
                <a:ea typeface="Roboto Light"/>
                <a:cs typeface="Roboto Light"/>
                <a:sym typeface="Roboto Light"/>
              </a:rPr>
              <a:t>type of protocol it’s </a:t>
            </a:r>
            <a:endParaRPr sz="2200">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sz="2200">
                <a:latin typeface="Roboto Light"/>
                <a:ea typeface="Roboto Light"/>
                <a:cs typeface="Roboto Light"/>
                <a:sym typeface="Roboto Light"/>
              </a:rPr>
              <a:t>being used for.</a:t>
            </a:r>
            <a:endParaRPr sz="2200">
              <a:latin typeface="Roboto Light"/>
              <a:ea typeface="Roboto Light"/>
              <a:cs typeface="Roboto Light"/>
              <a:sym typeface="Roboto Light"/>
            </a:endParaRPr>
          </a:p>
        </p:txBody>
      </p:sp>
      <p:sp>
        <p:nvSpPr>
          <p:cNvPr id="4363" name="Google Shape;4363;p2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67"/>
        <p:cNvGrpSpPr/>
        <p:nvPr/>
      </p:nvGrpSpPr>
      <p:grpSpPr>
        <a:xfrm>
          <a:off x="0" y="0"/>
          <a:ext cx="0" cy="0"/>
          <a:chOff x="0" y="0"/>
          <a:chExt cx="0" cy="0"/>
        </a:xfrm>
      </p:grpSpPr>
      <p:pic>
        <p:nvPicPr>
          <p:cNvPr id="4368" name="Google Shape;4368;p238"/>
          <p:cNvPicPr preferRelativeResize="0"/>
          <p:nvPr/>
        </p:nvPicPr>
        <p:blipFill rotWithShape="1">
          <a:blip r:embed="rId3">
            <a:alphaModFix/>
          </a:blip>
          <a:srcRect r="19159"/>
          <a:stretch/>
        </p:blipFill>
        <p:spPr>
          <a:xfrm>
            <a:off x="4320550" y="0"/>
            <a:ext cx="4823449" cy="5143501"/>
          </a:xfrm>
          <a:prstGeom prst="rect">
            <a:avLst/>
          </a:prstGeom>
          <a:noFill/>
          <a:ln>
            <a:noFill/>
          </a:ln>
        </p:spPr>
      </p:pic>
      <p:sp>
        <p:nvSpPr>
          <p:cNvPr id="4369" name="Google Shape;4369;p238"/>
          <p:cNvSpPr/>
          <p:nvPr/>
        </p:nvSpPr>
        <p:spPr>
          <a:xfrm>
            <a:off x="175" y="0"/>
            <a:ext cx="4565700" cy="5143500"/>
          </a:xfrm>
          <a:prstGeom prst="rect">
            <a:avLst/>
          </a:prstGeom>
          <a:solidFill>
            <a:srgbClr val="EBF1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4370" name="Google Shape;4370;p2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Ports and Security</a:t>
            </a:r>
            <a:endParaRPr/>
          </a:p>
        </p:txBody>
      </p:sp>
      <p:sp>
        <p:nvSpPr>
          <p:cNvPr id="4371" name="Google Shape;4371;p238"/>
          <p:cNvSpPr txBox="1">
            <a:spLocks noGrp="1"/>
          </p:cNvSpPr>
          <p:nvPr>
            <p:ph type="subTitle" idx="1"/>
          </p:nvPr>
        </p:nvSpPr>
        <p:spPr>
          <a:xfrm>
            <a:off x="0" y="675975"/>
            <a:ext cx="4867200" cy="1419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Ports are the access points for transmitting and receiving data. </a:t>
            </a:r>
            <a:endParaRPr/>
          </a:p>
        </p:txBody>
      </p:sp>
      <p:sp>
        <p:nvSpPr>
          <p:cNvPr id="4372" name="Google Shape;4372;p238"/>
          <p:cNvSpPr txBox="1">
            <a:spLocks noGrp="1"/>
          </p:cNvSpPr>
          <p:nvPr>
            <p:ph type="body" idx="3"/>
          </p:nvPr>
        </p:nvSpPr>
        <p:spPr>
          <a:xfrm>
            <a:off x="175" y="1450050"/>
            <a:ext cx="4565700" cy="2864100"/>
          </a:xfrm>
          <a:prstGeom prst="rect">
            <a:avLst/>
          </a:prstGeom>
        </p:spPr>
        <p:txBody>
          <a:bodyPr spcFirstLastPara="1" wrap="square" lIns="457200" tIns="0" rIns="457200" bIns="914400" anchor="t" anchorCtr="0">
            <a:noAutofit/>
          </a:bodyPr>
          <a:lstStyle/>
          <a:p>
            <a:pPr marL="320040" lvl="0" indent="-193040" algn="l" rtl="0">
              <a:spcBef>
                <a:spcPts val="300"/>
              </a:spcBef>
              <a:spcAft>
                <a:spcPts val="0"/>
              </a:spcAft>
              <a:buSzPts val="1600"/>
              <a:buChar char="●"/>
            </a:pPr>
            <a:r>
              <a:rPr lang="en" sz="1600"/>
              <a:t>Ports are like doors that can be opened, closed, or accessible only </a:t>
            </a:r>
            <a:br>
              <a:rPr lang="en" sz="1600"/>
            </a:br>
            <a:r>
              <a:rPr lang="en" sz="1600"/>
              <a:t>to certain individuals. </a:t>
            </a:r>
            <a:endParaRPr sz="1600"/>
          </a:p>
          <a:p>
            <a:pPr marL="320040" lvl="0" indent="-193040" algn="l" rtl="0">
              <a:spcBef>
                <a:spcPts val="800"/>
              </a:spcBef>
              <a:spcAft>
                <a:spcPts val="800"/>
              </a:spcAft>
              <a:buSzPts val="1600"/>
              <a:buChar char="●"/>
            </a:pPr>
            <a:r>
              <a:rPr lang="en" sz="1600"/>
              <a:t>It’s important that IT professionals do not allow unauthorized access to these points of entry. Unauthorized access can potentially lead to a breach.</a:t>
            </a:r>
            <a:endParaRPr sz="1600"/>
          </a:p>
        </p:txBody>
      </p:sp>
      <p:sp>
        <p:nvSpPr>
          <p:cNvPr id="4373" name="Google Shape;4373;p2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cxnSp>
        <p:nvCxnSpPr>
          <p:cNvPr id="4374" name="Google Shape;4374;p2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78"/>
        <p:cNvGrpSpPr/>
        <p:nvPr/>
      </p:nvGrpSpPr>
      <p:grpSpPr>
        <a:xfrm>
          <a:off x="0" y="0"/>
          <a:ext cx="0" cy="0"/>
          <a:chOff x="0" y="0"/>
          <a:chExt cx="0" cy="0"/>
        </a:xfrm>
      </p:grpSpPr>
      <p:pic>
        <p:nvPicPr>
          <p:cNvPr id="4379" name="Google Shape;4379;p239"/>
          <p:cNvPicPr preferRelativeResize="0"/>
          <p:nvPr/>
        </p:nvPicPr>
        <p:blipFill rotWithShape="1">
          <a:blip r:embed="rId3">
            <a:alphaModFix/>
          </a:blip>
          <a:srcRect l="7502" r="23541"/>
          <a:stretch/>
        </p:blipFill>
        <p:spPr>
          <a:xfrm>
            <a:off x="3835975" y="0"/>
            <a:ext cx="5320325" cy="5143501"/>
          </a:xfrm>
          <a:prstGeom prst="rect">
            <a:avLst/>
          </a:prstGeom>
          <a:noFill/>
          <a:ln>
            <a:noFill/>
          </a:ln>
        </p:spPr>
      </p:pic>
      <p:sp>
        <p:nvSpPr>
          <p:cNvPr id="4380" name="Google Shape;4380;p239"/>
          <p:cNvSpPr/>
          <p:nvPr/>
        </p:nvSpPr>
        <p:spPr>
          <a:xfrm>
            <a:off x="-12300" y="0"/>
            <a:ext cx="4578000" cy="51435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1" name="Google Shape;4381;p2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82" name="Google Shape;4382;p2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Virtual Ports</a:t>
            </a:r>
            <a:endParaRPr/>
          </a:p>
        </p:txBody>
      </p:sp>
      <p:sp>
        <p:nvSpPr>
          <p:cNvPr id="4383" name="Google Shape;4383;p239"/>
          <p:cNvSpPr txBox="1">
            <a:spLocks noGrp="1"/>
          </p:cNvSpPr>
          <p:nvPr>
            <p:ph type="subTitle" idx="1"/>
          </p:nvPr>
        </p:nvSpPr>
        <p:spPr>
          <a:xfrm>
            <a:off x="0" y="675975"/>
            <a:ext cx="4497000" cy="2642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Computers don’t have enough physical space for every protocol, so we use software to create </a:t>
            </a:r>
            <a:r>
              <a:rPr lang="en" b="1"/>
              <a:t>virtual ports</a:t>
            </a:r>
            <a:r>
              <a:rPr lang="en"/>
              <a:t>. </a:t>
            </a:r>
            <a:endParaRPr/>
          </a:p>
        </p:txBody>
      </p:sp>
      <p:sp>
        <p:nvSpPr>
          <p:cNvPr id="4384" name="Google Shape;4384;p239"/>
          <p:cNvSpPr txBox="1">
            <a:spLocks noGrp="1"/>
          </p:cNvSpPr>
          <p:nvPr>
            <p:ph type="body" idx="3"/>
          </p:nvPr>
        </p:nvSpPr>
        <p:spPr>
          <a:xfrm>
            <a:off x="0" y="2044750"/>
            <a:ext cx="4497000" cy="2604900"/>
          </a:xfrm>
          <a:prstGeom prst="rect">
            <a:avLst/>
          </a:prstGeom>
        </p:spPr>
        <p:txBody>
          <a:bodyPr spcFirstLastPara="1" wrap="square" lIns="457200" tIns="0" rIns="457200" bIns="914400" anchor="t" anchorCtr="0">
            <a:noAutofit/>
          </a:bodyPr>
          <a:lstStyle/>
          <a:p>
            <a:pPr marL="320040" lvl="0" indent="-193040" algn="l" rtl="0">
              <a:spcBef>
                <a:spcPts val="0"/>
              </a:spcBef>
              <a:spcAft>
                <a:spcPts val="0"/>
              </a:spcAft>
              <a:buSzPts val="1600"/>
              <a:buChar char="●"/>
            </a:pPr>
            <a:r>
              <a:rPr lang="en" sz="1600"/>
              <a:t>Every protocol is assigned a numerical virtual port number.</a:t>
            </a:r>
            <a:endParaRPr sz="1600"/>
          </a:p>
          <a:p>
            <a:pPr marL="320040" lvl="0" indent="-193040" algn="l" rtl="0">
              <a:spcBef>
                <a:spcPts val="800"/>
              </a:spcBef>
              <a:spcAft>
                <a:spcPts val="0"/>
              </a:spcAft>
              <a:buSzPts val="1600"/>
              <a:buChar char="●"/>
            </a:pPr>
            <a:r>
              <a:rPr lang="en" sz="1600"/>
              <a:t>The corresponding port is the </a:t>
            </a:r>
            <a:r>
              <a:rPr lang="en" sz="1600" b="1"/>
              <a:t>destination port</a:t>
            </a:r>
            <a:r>
              <a:rPr lang="en" sz="1600"/>
              <a:t>. It’s where other machines send data to communicate with that protocol. </a:t>
            </a:r>
            <a:endParaRPr sz="1600"/>
          </a:p>
          <a:p>
            <a:pPr marL="914400" lvl="1" indent="-330200" algn="l" rtl="0">
              <a:spcBef>
                <a:spcPts val="800"/>
              </a:spcBef>
              <a:spcAft>
                <a:spcPts val="800"/>
              </a:spcAft>
              <a:buSzPts val="1600"/>
              <a:buChar char="○"/>
            </a:pPr>
            <a:r>
              <a:rPr lang="en" sz="1600"/>
              <a:t>For example: A machine sending an HTTP message to a web server sends traffic to the server’s port </a:t>
            </a:r>
            <a:r>
              <a:rPr lang="en" sz="1800">
                <a:latin typeface="Inconsolata"/>
                <a:ea typeface="Inconsolata"/>
                <a:cs typeface="Inconsolata"/>
                <a:sym typeface="Inconsolata"/>
              </a:rPr>
              <a:t>80</a:t>
            </a:r>
            <a:r>
              <a:rPr lang="en" sz="1600"/>
              <a:t>.</a:t>
            </a:r>
            <a:endParaRPr sz="1600"/>
          </a:p>
        </p:txBody>
      </p:sp>
      <p:sp>
        <p:nvSpPr>
          <p:cNvPr id="4385" name="Google Shape;4385;p2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27</a:t>
            </a:fld>
            <a:endParaRPr sz="6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389"/>
        <p:cNvGrpSpPr/>
        <p:nvPr/>
      </p:nvGrpSpPr>
      <p:grpSpPr>
        <a:xfrm>
          <a:off x="0" y="0"/>
          <a:ext cx="0" cy="0"/>
          <a:chOff x="0" y="0"/>
          <a:chExt cx="0" cy="0"/>
        </a:xfrm>
      </p:grpSpPr>
      <p:sp>
        <p:nvSpPr>
          <p:cNvPr id="4390" name="Google Shape;4390;p240"/>
          <p:cNvSpPr/>
          <p:nvPr/>
        </p:nvSpPr>
        <p:spPr>
          <a:xfrm>
            <a:off x="1352550" y="1683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1" name="Google Shape;4391;p240"/>
          <p:cNvGrpSpPr/>
          <p:nvPr/>
        </p:nvGrpSpPr>
        <p:grpSpPr>
          <a:xfrm>
            <a:off x="457200" y="1683613"/>
            <a:ext cx="776889" cy="621300"/>
            <a:chOff x="457200" y="1378813"/>
            <a:chExt cx="776889" cy="621300"/>
          </a:xfrm>
        </p:grpSpPr>
        <p:sp>
          <p:nvSpPr>
            <p:cNvPr id="4392" name="Google Shape;4392;p24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93" name="Google Shape;4393;p24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240"/>
          <p:cNvGrpSpPr/>
          <p:nvPr/>
        </p:nvGrpSpPr>
        <p:grpSpPr>
          <a:xfrm>
            <a:off x="457200" y="2533525"/>
            <a:ext cx="776889" cy="621300"/>
            <a:chOff x="457200" y="1378813"/>
            <a:chExt cx="776889" cy="621300"/>
          </a:xfrm>
        </p:grpSpPr>
        <p:sp>
          <p:nvSpPr>
            <p:cNvPr id="4395" name="Google Shape;4395;p24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96" name="Google Shape;4396;p24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240"/>
          <p:cNvGrpSpPr/>
          <p:nvPr/>
        </p:nvGrpSpPr>
        <p:grpSpPr>
          <a:xfrm>
            <a:off x="457200" y="3378650"/>
            <a:ext cx="776889" cy="621300"/>
            <a:chOff x="457200" y="1378813"/>
            <a:chExt cx="776889" cy="621300"/>
          </a:xfrm>
        </p:grpSpPr>
        <p:sp>
          <p:nvSpPr>
            <p:cNvPr id="4398" name="Google Shape;4398;p24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399" name="Google Shape;4399;p24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0" name="Google Shape;4400;p240"/>
          <p:cNvSpPr txBox="1">
            <a:spLocks noGrp="1"/>
          </p:cNvSpPr>
          <p:nvPr>
            <p:ph type="subTitle" idx="1"/>
          </p:nvPr>
        </p:nvSpPr>
        <p:spPr>
          <a:xfrm>
            <a:off x="-12300" y="17028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400"/>
              </a:spcAft>
              <a:buNone/>
            </a:pPr>
            <a:r>
              <a:rPr lang="en" sz="1800">
                <a:solidFill>
                  <a:schemeClr val="dk1"/>
                </a:solidFill>
                <a:latin typeface="Roboto"/>
                <a:ea typeface="Roboto"/>
                <a:cs typeface="Roboto"/>
                <a:sym typeface="Roboto"/>
              </a:rPr>
              <a:t>System Ports</a:t>
            </a:r>
            <a:endParaRPr sz="1800">
              <a:latin typeface="Roboto"/>
              <a:ea typeface="Roboto"/>
              <a:cs typeface="Roboto"/>
              <a:sym typeface="Roboto"/>
            </a:endParaRPr>
          </a:p>
        </p:txBody>
      </p:sp>
      <p:sp>
        <p:nvSpPr>
          <p:cNvPr id="4401" name="Google Shape;4401;p240"/>
          <p:cNvSpPr/>
          <p:nvPr/>
        </p:nvSpPr>
        <p:spPr>
          <a:xfrm>
            <a:off x="1352550" y="2535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40"/>
          <p:cNvSpPr/>
          <p:nvPr/>
        </p:nvSpPr>
        <p:spPr>
          <a:xfrm>
            <a:off x="1352550" y="3378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40"/>
          <p:cNvSpPr txBox="1">
            <a:spLocks noGrp="1"/>
          </p:cNvSpPr>
          <p:nvPr>
            <p:ph type="subTitle" idx="2"/>
          </p:nvPr>
        </p:nvSpPr>
        <p:spPr>
          <a:xfrm>
            <a:off x="-12300" y="2538338"/>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400"/>
              </a:spcAft>
              <a:buNone/>
            </a:pPr>
            <a:r>
              <a:rPr lang="en" sz="1800">
                <a:solidFill>
                  <a:schemeClr val="dk1"/>
                </a:solidFill>
                <a:latin typeface="Roboto"/>
                <a:ea typeface="Roboto"/>
                <a:cs typeface="Roboto"/>
                <a:sym typeface="Roboto"/>
              </a:rPr>
              <a:t>Registered Ports</a:t>
            </a:r>
            <a:endParaRPr sz="1800">
              <a:latin typeface="Roboto"/>
              <a:ea typeface="Roboto"/>
              <a:cs typeface="Roboto"/>
              <a:sym typeface="Roboto"/>
            </a:endParaRPr>
          </a:p>
        </p:txBody>
      </p:sp>
      <p:sp>
        <p:nvSpPr>
          <p:cNvPr id="4404" name="Google Shape;4404;p240"/>
          <p:cNvSpPr txBox="1">
            <a:spLocks noGrp="1"/>
          </p:cNvSpPr>
          <p:nvPr>
            <p:ph type="subTitle" idx="3"/>
          </p:nvPr>
        </p:nvSpPr>
        <p:spPr>
          <a:xfrm>
            <a:off x="0" y="33810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400"/>
              </a:spcAft>
              <a:buNone/>
            </a:pPr>
            <a:r>
              <a:rPr lang="en" sz="1800">
                <a:solidFill>
                  <a:schemeClr val="dk1"/>
                </a:solidFill>
                <a:latin typeface="Roboto"/>
                <a:ea typeface="Roboto"/>
                <a:cs typeface="Roboto"/>
                <a:sym typeface="Roboto"/>
              </a:rPr>
              <a:t>Dynamic Ports</a:t>
            </a:r>
            <a:endParaRPr sz="1800"/>
          </a:p>
        </p:txBody>
      </p:sp>
      <p:sp>
        <p:nvSpPr>
          <p:cNvPr id="4405" name="Google Shape;4405;p2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Port Numbers</a:t>
            </a:r>
            <a:endParaRPr/>
          </a:p>
        </p:txBody>
      </p:sp>
      <p:sp>
        <p:nvSpPr>
          <p:cNvPr id="4406" name="Google Shape;4406;p2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There are 65,536 virtual ports, numbered from </a:t>
            </a:r>
            <a:r>
              <a:rPr lang="en" sz="2000">
                <a:latin typeface="Inconsolata"/>
                <a:ea typeface="Inconsolata"/>
                <a:cs typeface="Inconsolata"/>
                <a:sym typeface="Inconsolata"/>
              </a:rPr>
              <a:t>0 </a:t>
            </a:r>
            <a:r>
              <a:rPr lang="en"/>
              <a:t>to </a:t>
            </a:r>
            <a:r>
              <a:rPr lang="en" sz="2000">
                <a:latin typeface="Inconsolata"/>
                <a:ea typeface="Inconsolata"/>
                <a:cs typeface="Inconsolata"/>
                <a:sym typeface="Inconsolata"/>
              </a:rPr>
              <a:t>65535</a:t>
            </a:r>
            <a:r>
              <a:rPr lang="en"/>
              <a:t>.</a:t>
            </a:r>
            <a:endParaRPr/>
          </a:p>
        </p:txBody>
      </p:sp>
      <p:sp>
        <p:nvSpPr>
          <p:cNvPr id="4407" name="Google Shape;4407;p240"/>
          <p:cNvSpPr txBox="1">
            <a:spLocks noGrp="1"/>
          </p:cNvSpPr>
          <p:nvPr>
            <p:ph type="body" idx="3"/>
          </p:nvPr>
        </p:nvSpPr>
        <p:spPr>
          <a:xfrm>
            <a:off x="175" y="1352830"/>
            <a:ext cx="9144000" cy="3159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sz="1600" dirty="0"/>
              <a:t>These ports are divided into three ranges:</a:t>
            </a:r>
            <a:endParaRPr sz="1600" dirty="0"/>
          </a:p>
        </p:txBody>
      </p:sp>
      <p:sp>
        <p:nvSpPr>
          <p:cNvPr id="4408" name="Google Shape;4408;p2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412"/>
        <p:cNvGrpSpPr/>
        <p:nvPr/>
      </p:nvGrpSpPr>
      <p:grpSpPr>
        <a:xfrm>
          <a:off x="0" y="0"/>
          <a:ext cx="0" cy="0"/>
          <a:chOff x="0" y="0"/>
          <a:chExt cx="0" cy="0"/>
        </a:xfrm>
      </p:grpSpPr>
      <p:sp>
        <p:nvSpPr>
          <p:cNvPr id="4413" name="Google Shape;4413;p2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
        <p:nvSpPr>
          <p:cNvPr id="4414" name="Google Shape;4414;p2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Port Numbers</a:t>
            </a:r>
            <a:endParaRPr/>
          </a:p>
        </p:txBody>
      </p:sp>
      <p:graphicFrame>
        <p:nvGraphicFramePr>
          <p:cNvPr id="4415" name="Google Shape;4415;p241"/>
          <p:cNvGraphicFramePr/>
          <p:nvPr/>
        </p:nvGraphicFramePr>
        <p:xfrm>
          <a:off x="416138" y="839863"/>
          <a:ext cx="8311700" cy="4006410"/>
        </p:xfrm>
        <a:graphic>
          <a:graphicData uri="http://schemas.openxmlformats.org/drawingml/2006/table">
            <a:tbl>
              <a:tblPr>
                <a:noFill/>
                <a:tableStyleId>{F0E15BCA-12DC-4B5F-A342-18815BF03EEB}</a:tableStyleId>
              </a:tblPr>
              <a:tblGrid>
                <a:gridCol w="1407650">
                  <a:extLst>
                    <a:ext uri="{9D8B030D-6E8A-4147-A177-3AD203B41FA5}">
                      <a16:colId xmlns:a16="http://schemas.microsoft.com/office/drawing/2014/main" val="20000"/>
                    </a:ext>
                  </a:extLst>
                </a:gridCol>
                <a:gridCol w="1734425">
                  <a:extLst>
                    <a:ext uri="{9D8B030D-6E8A-4147-A177-3AD203B41FA5}">
                      <a16:colId xmlns:a16="http://schemas.microsoft.com/office/drawing/2014/main" val="20001"/>
                    </a:ext>
                  </a:extLst>
                </a:gridCol>
                <a:gridCol w="2220250">
                  <a:extLst>
                    <a:ext uri="{9D8B030D-6E8A-4147-A177-3AD203B41FA5}">
                      <a16:colId xmlns:a16="http://schemas.microsoft.com/office/drawing/2014/main" val="20002"/>
                    </a:ext>
                  </a:extLst>
                </a:gridCol>
                <a:gridCol w="1005575">
                  <a:extLst>
                    <a:ext uri="{9D8B030D-6E8A-4147-A177-3AD203B41FA5}">
                      <a16:colId xmlns:a16="http://schemas.microsoft.com/office/drawing/2014/main" val="20003"/>
                    </a:ext>
                  </a:extLst>
                </a:gridCol>
                <a:gridCol w="1943800">
                  <a:extLst>
                    <a:ext uri="{9D8B030D-6E8A-4147-A177-3AD203B41FA5}">
                      <a16:colId xmlns:a16="http://schemas.microsoft.com/office/drawing/2014/main" val="20004"/>
                    </a:ext>
                  </a:extLst>
                </a:gridCol>
              </a:tblGrid>
              <a:tr h="486075">
                <a:tc>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Range Title</a:t>
                      </a:r>
                      <a:endParaRPr b="1">
                        <a:solidFill>
                          <a:srgbClr val="FFFFFF"/>
                        </a:solidFill>
                        <a:latin typeface="Roboto"/>
                        <a:ea typeface="Roboto"/>
                        <a:cs typeface="Roboto"/>
                        <a:sym typeface="Roboto"/>
                      </a:endParaRPr>
                    </a:p>
                  </a:txBody>
                  <a:tcPr marL="91425" marR="91425" marT="91425" marB="45700">
                    <a:lnR w="9525" cap="flat" cmpd="sng">
                      <a:solidFill>
                        <a:srgbClr val="FFFFFF"/>
                      </a:solidFill>
                      <a:prstDash val="solid"/>
                      <a:round/>
                      <a:headEnd type="none" w="sm" len="sm"/>
                      <a:tailEnd type="none" w="sm" len="sm"/>
                    </a:lnR>
                    <a:solidFill>
                      <a:srgbClr val="4FA786"/>
                    </a:solidFill>
                  </a:tcPr>
                </a:tc>
                <a:tc>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Range Number</a:t>
                      </a:r>
                      <a:endParaRPr b="1">
                        <a:solidFill>
                          <a:srgbClr val="FFFFFF"/>
                        </a:solidFill>
                        <a:latin typeface="Roboto"/>
                        <a:ea typeface="Roboto"/>
                        <a:cs typeface="Roboto"/>
                        <a:sym typeface="Roboto"/>
                      </a:endParaRPr>
                    </a:p>
                  </a:txBody>
                  <a:tcPr marL="91425" marR="91425" marT="91425" marB="457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solidFill>
                      <a:srgbClr val="4FA786"/>
                    </a:solidFill>
                  </a:tcPr>
                </a:tc>
                <a:tc>
                  <a:txBody>
                    <a:bodyPr/>
                    <a:lstStyle/>
                    <a:p>
                      <a:pPr marL="0" lvl="0" indent="0" algn="ctr" rtl="0">
                        <a:spcBef>
                          <a:spcPts val="0"/>
                        </a:spcBef>
                        <a:spcAft>
                          <a:spcPts val="800"/>
                        </a:spcAft>
                        <a:buNone/>
                      </a:pPr>
                      <a:r>
                        <a:rPr lang="en" b="1">
                          <a:solidFill>
                            <a:srgbClr val="FFFFFF"/>
                          </a:solidFill>
                          <a:latin typeface="Roboto"/>
                          <a:ea typeface="Roboto"/>
                          <a:cs typeface="Roboto"/>
                          <a:sym typeface="Roboto"/>
                        </a:rPr>
                        <a:t>Also Known As </a:t>
                      </a:r>
                      <a:endParaRPr b="1">
                        <a:solidFill>
                          <a:srgbClr val="FFFFFF"/>
                        </a:solidFill>
                        <a:latin typeface="Roboto"/>
                        <a:ea typeface="Roboto"/>
                        <a:cs typeface="Roboto"/>
                        <a:sym typeface="Roboto"/>
                      </a:endParaRPr>
                    </a:p>
                  </a:txBody>
                  <a:tcPr marL="91425" marR="91425" marT="91425" marB="457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solidFill>
                      <a:srgbClr val="4FA786"/>
                    </a:solidFill>
                  </a:tcPr>
                </a:tc>
                <a:tc gridSpan="2">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General Explanation</a:t>
                      </a:r>
                      <a:endParaRPr b="1">
                        <a:solidFill>
                          <a:srgbClr val="FFFFFF"/>
                        </a:solidFill>
                        <a:latin typeface="Roboto"/>
                        <a:ea typeface="Roboto"/>
                        <a:cs typeface="Roboto"/>
                        <a:sym typeface="Roboto"/>
                      </a:endParaRPr>
                    </a:p>
                  </a:txBody>
                  <a:tcPr marL="91425" marR="91425" marT="91425" marB="45700">
                    <a:lnL w="9525" cap="flat" cmpd="sng">
                      <a:solidFill>
                        <a:srgbClr val="FFFFFF"/>
                      </a:solidFill>
                      <a:prstDash val="solid"/>
                      <a:round/>
                      <a:headEnd type="none" w="sm" len="sm"/>
                      <a:tailEnd type="none" w="sm" len="sm"/>
                    </a:lnL>
                    <a:solidFill>
                      <a:srgbClr val="4FA786"/>
                    </a:solidFill>
                  </a:tcPr>
                </a:tc>
                <a:tc hMerge="1">
                  <a:txBody>
                    <a:bodyPr/>
                    <a:lstStyle/>
                    <a:p>
                      <a:endParaRPr lang="en-US"/>
                    </a:p>
                  </a:txBody>
                  <a:tcPr/>
                </a:tc>
                <a:extLst>
                  <a:ext uri="{0D108BD9-81ED-4DB2-BD59-A6C34878D82A}">
                    <a16:rowId xmlns:a16="http://schemas.microsoft.com/office/drawing/2014/main" val="10000"/>
                  </a:ext>
                </a:extLst>
              </a:tr>
              <a:tr h="1583450">
                <a:tc>
                  <a:txBody>
                    <a:bodyPr/>
                    <a:lstStyle/>
                    <a:p>
                      <a:pPr marL="0" lvl="0" indent="0" algn="l" rtl="0">
                        <a:spcBef>
                          <a:spcPts val="0"/>
                        </a:spcBef>
                        <a:spcAft>
                          <a:spcPts val="0"/>
                        </a:spcAft>
                        <a:buNone/>
                      </a:pPr>
                      <a:r>
                        <a:rPr lang="en" sz="1200">
                          <a:latin typeface="Roboto Medium"/>
                          <a:ea typeface="Roboto Medium"/>
                          <a:cs typeface="Roboto Medium"/>
                          <a:sym typeface="Roboto Medium"/>
                        </a:rPr>
                        <a:t>System Ports</a:t>
                      </a:r>
                      <a:endParaRPr sz="1200">
                        <a:latin typeface="Roboto Medium"/>
                        <a:ea typeface="Roboto Medium"/>
                        <a:cs typeface="Roboto Medium"/>
                        <a:sym typeface="Roboto Medium"/>
                      </a:endParaRPr>
                    </a:p>
                  </a:txBody>
                  <a:tcPr marL="91425" marR="91425" marT="91425" marB="45700">
                    <a:solidFill>
                      <a:srgbClr val="D9EAD3"/>
                    </a:solidFill>
                  </a:tcPr>
                </a:tc>
                <a:tc>
                  <a:txBody>
                    <a:bodyPr/>
                    <a:lstStyle/>
                    <a:p>
                      <a:pPr marL="0" lvl="0" indent="0" algn="l" rtl="0">
                        <a:spcBef>
                          <a:spcPts val="0"/>
                        </a:spcBef>
                        <a:spcAft>
                          <a:spcPts val="0"/>
                        </a:spcAft>
                        <a:buNone/>
                      </a:pPr>
                      <a:r>
                        <a:rPr lang="en" sz="1200">
                          <a:solidFill>
                            <a:schemeClr val="dk1"/>
                          </a:solidFill>
                          <a:latin typeface="Roboto Medium"/>
                          <a:ea typeface="Roboto Medium"/>
                          <a:cs typeface="Roboto Medium"/>
                          <a:sym typeface="Roboto Medium"/>
                        </a:rPr>
                        <a:t>Range </a:t>
                      </a:r>
                      <a:r>
                        <a:rPr lang="en">
                          <a:solidFill>
                            <a:schemeClr val="dk1"/>
                          </a:solidFill>
                          <a:latin typeface="Inconsolata"/>
                          <a:ea typeface="Inconsolata"/>
                          <a:cs typeface="Inconsolata"/>
                          <a:sym typeface="Inconsolata"/>
                        </a:rPr>
                        <a:t>0–1023</a:t>
                      </a:r>
                      <a:endParaRPr>
                        <a:latin typeface="Inconsolata"/>
                        <a:ea typeface="Inconsolata"/>
                        <a:cs typeface="Inconsolata"/>
                        <a:sym typeface="Inconsolata"/>
                      </a:endParaRPr>
                    </a:p>
                  </a:txBody>
                  <a:tcPr marL="91425" marR="91425" marT="91425" marB="45700">
                    <a:solidFill>
                      <a:srgbClr val="D9EAD3"/>
                    </a:solidFill>
                  </a:tcPr>
                </a:tc>
                <a:tc>
                  <a:txBody>
                    <a:bodyPr/>
                    <a:lstStyle/>
                    <a:p>
                      <a:pPr marL="0" lvl="0" indent="0" algn="l" rtl="0">
                        <a:spcBef>
                          <a:spcPts val="0"/>
                        </a:spcBef>
                        <a:spcAft>
                          <a:spcPts val="0"/>
                        </a:spcAft>
                        <a:buNone/>
                      </a:pPr>
                      <a:r>
                        <a:rPr lang="en" sz="1200">
                          <a:latin typeface="Roboto"/>
                          <a:ea typeface="Roboto"/>
                          <a:cs typeface="Roboto"/>
                          <a:sym typeface="Roboto"/>
                        </a:rPr>
                        <a:t>Well-known ports</a:t>
                      </a:r>
                      <a:endParaRPr sz="1200">
                        <a:latin typeface="Roboto"/>
                        <a:ea typeface="Roboto"/>
                        <a:cs typeface="Roboto"/>
                        <a:sym typeface="Roboto"/>
                      </a:endParaRPr>
                    </a:p>
                  </a:txBody>
                  <a:tcPr marL="91425" marR="91425" marT="91425" marB="45700">
                    <a:solidFill>
                      <a:srgbClr val="D9EAD3"/>
                    </a:solidFill>
                  </a:tcPr>
                </a:tc>
                <a:tc gridSpan="2">
                  <a:txBody>
                    <a:bodyPr/>
                    <a:lstStyle/>
                    <a:p>
                      <a:pPr marL="0" lvl="0" indent="0" algn="l" rtl="0">
                        <a:spcBef>
                          <a:spcPts val="0"/>
                        </a:spcBef>
                        <a:spcAft>
                          <a:spcPts val="400"/>
                        </a:spcAft>
                        <a:buNone/>
                      </a:pPr>
                      <a:r>
                        <a:rPr lang="en" sz="1200">
                          <a:latin typeface="Roboto"/>
                          <a:ea typeface="Roboto"/>
                          <a:cs typeface="Roboto"/>
                          <a:sym typeface="Roboto"/>
                        </a:rPr>
                        <a:t>Restricted: Only the operating system or administrators can bind services to these ports. E.g., HTTP typically runs on port </a:t>
                      </a:r>
                      <a:r>
                        <a:rPr lang="en" sz="1200">
                          <a:latin typeface="Inconsolata"/>
                          <a:ea typeface="Inconsolata"/>
                          <a:cs typeface="Inconsolata"/>
                          <a:sym typeface="Inconsolata"/>
                        </a:rPr>
                        <a:t>80</a:t>
                      </a:r>
                      <a:r>
                        <a:rPr lang="en" sz="1200">
                          <a:latin typeface="Roboto"/>
                          <a:ea typeface="Roboto"/>
                          <a:cs typeface="Roboto"/>
                          <a:sym typeface="Roboto"/>
                        </a:rPr>
                        <a:t>. Normal users can't launch services on port </a:t>
                      </a:r>
                      <a:r>
                        <a:rPr lang="en" sz="1200">
                          <a:latin typeface="Inconsolata"/>
                          <a:ea typeface="Inconsolata"/>
                          <a:cs typeface="Inconsolata"/>
                          <a:sym typeface="Inconsolata"/>
                        </a:rPr>
                        <a:t>80</a:t>
                      </a:r>
                      <a:r>
                        <a:rPr lang="en" sz="1200">
                          <a:latin typeface="Roboto"/>
                          <a:ea typeface="Roboto"/>
                          <a:cs typeface="Roboto"/>
                          <a:sym typeface="Roboto"/>
                        </a:rPr>
                        <a:t>, so we can trust that machines accepting connections to port </a:t>
                      </a:r>
                      <a:r>
                        <a:rPr lang="en" sz="1200">
                          <a:latin typeface="Inconsolata"/>
                          <a:ea typeface="Inconsolata"/>
                          <a:cs typeface="Inconsolata"/>
                          <a:sym typeface="Inconsolata"/>
                        </a:rPr>
                        <a:t>80</a:t>
                      </a:r>
                      <a:r>
                        <a:rPr lang="en" sz="1200">
                          <a:latin typeface="Roboto"/>
                          <a:ea typeface="Roboto"/>
                          <a:cs typeface="Roboto"/>
                          <a:sym typeface="Roboto"/>
                        </a:rPr>
                        <a:t> are using it to send and receive HTTP traffic.</a:t>
                      </a:r>
                      <a:endParaRPr sz="1200">
                        <a:latin typeface="Roboto"/>
                        <a:ea typeface="Roboto"/>
                        <a:cs typeface="Roboto"/>
                        <a:sym typeface="Roboto"/>
                      </a:endParaRPr>
                    </a:p>
                  </a:txBody>
                  <a:tcPr marL="91425" marR="91425" marT="91425" marB="45700">
                    <a:solidFill>
                      <a:srgbClr val="D9EAD3"/>
                    </a:solidFill>
                  </a:tcPr>
                </a:tc>
                <a:tc hMerge="1">
                  <a:txBody>
                    <a:bodyPr/>
                    <a:lstStyle/>
                    <a:p>
                      <a:endParaRPr lang="en-US"/>
                    </a:p>
                  </a:txBody>
                  <a:tcPr/>
                </a:tc>
                <a:extLst>
                  <a:ext uri="{0D108BD9-81ED-4DB2-BD59-A6C34878D82A}">
                    <a16:rowId xmlns:a16="http://schemas.microsoft.com/office/drawing/2014/main" val="10001"/>
                  </a:ext>
                </a:extLst>
              </a:tr>
              <a:tr h="646425">
                <a:tc>
                  <a:txBody>
                    <a:bodyPr/>
                    <a:lstStyle/>
                    <a:p>
                      <a:pPr marL="0" lvl="0" indent="0" algn="l" rtl="0">
                        <a:spcBef>
                          <a:spcPts val="0"/>
                        </a:spcBef>
                        <a:spcAft>
                          <a:spcPts val="0"/>
                        </a:spcAft>
                        <a:buNone/>
                      </a:pPr>
                      <a:r>
                        <a:rPr lang="en" sz="1200">
                          <a:latin typeface="Roboto Medium"/>
                          <a:ea typeface="Roboto Medium"/>
                          <a:cs typeface="Roboto Medium"/>
                          <a:sym typeface="Roboto Medium"/>
                        </a:rPr>
                        <a:t>Registered Ports</a:t>
                      </a:r>
                      <a:endParaRPr sz="1200">
                        <a:latin typeface="Roboto Medium"/>
                        <a:ea typeface="Roboto Medium"/>
                        <a:cs typeface="Roboto Medium"/>
                        <a:sym typeface="Roboto Medium"/>
                      </a:endParaRPr>
                    </a:p>
                  </a:txBody>
                  <a:tcPr marL="91425" marR="91425" marT="91425" marB="45700">
                    <a:solidFill>
                      <a:srgbClr val="D9EAD3"/>
                    </a:solidFill>
                  </a:tcPr>
                </a:tc>
                <a:tc>
                  <a:txBody>
                    <a:bodyPr/>
                    <a:lstStyle/>
                    <a:p>
                      <a:pPr marL="0" lvl="0" indent="0" algn="l" rtl="0">
                        <a:spcBef>
                          <a:spcPts val="0"/>
                        </a:spcBef>
                        <a:spcAft>
                          <a:spcPts val="0"/>
                        </a:spcAft>
                        <a:buNone/>
                      </a:pPr>
                      <a:r>
                        <a:rPr lang="en" sz="1200">
                          <a:solidFill>
                            <a:schemeClr val="dk1"/>
                          </a:solidFill>
                          <a:latin typeface="Roboto Medium"/>
                          <a:ea typeface="Roboto Medium"/>
                          <a:cs typeface="Roboto Medium"/>
                          <a:sym typeface="Roboto Medium"/>
                        </a:rPr>
                        <a:t>Range </a:t>
                      </a:r>
                      <a:r>
                        <a:rPr lang="en">
                          <a:solidFill>
                            <a:schemeClr val="dk1"/>
                          </a:solidFill>
                          <a:latin typeface="Inconsolata"/>
                          <a:ea typeface="Inconsolata"/>
                          <a:cs typeface="Inconsolata"/>
                          <a:sym typeface="Inconsolata"/>
                        </a:rPr>
                        <a:t>1024–49151</a:t>
                      </a:r>
                      <a:endParaRPr sz="1200">
                        <a:latin typeface="Roboto Medium"/>
                        <a:ea typeface="Roboto Medium"/>
                        <a:cs typeface="Roboto Medium"/>
                        <a:sym typeface="Roboto Medium"/>
                      </a:endParaRPr>
                    </a:p>
                  </a:txBody>
                  <a:tcPr marL="91425" marR="91425" marT="91425" marB="45700">
                    <a:solidFill>
                      <a:srgbClr val="D9EAD3"/>
                    </a:solidFill>
                  </a:tcPr>
                </a:tc>
                <a:tc>
                  <a:txBody>
                    <a:bodyPr/>
                    <a:lstStyle/>
                    <a:p>
                      <a:pPr marL="0" lvl="0" indent="0" algn="l" rtl="0">
                        <a:spcBef>
                          <a:spcPts val="0"/>
                        </a:spcBef>
                        <a:spcAft>
                          <a:spcPts val="0"/>
                        </a:spcAft>
                        <a:buNone/>
                      </a:pPr>
                      <a:r>
                        <a:rPr lang="en" sz="1200">
                          <a:latin typeface="Roboto"/>
                          <a:ea typeface="Roboto"/>
                          <a:cs typeface="Roboto"/>
                          <a:sym typeface="Roboto"/>
                        </a:rPr>
                        <a:t>User ports</a:t>
                      </a:r>
                      <a:endParaRPr sz="1200">
                        <a:latin typeface="Roboto"/>
                        <a:ea typeface="Roboto"/>
                        <a:cs typeface="Roboto"/>
                        <a:sym typeface="Roboto"/>
                      </a:endParaRPr>
                    </a:p>
                  </a:txBody>
                  <a:tcPr marL="91425" marR="91425" marT="91425" marB="45700">
                    <a:solidFill>
                      <a:srgbClr val="D9EAD3"/>
                    </a:solidFill>
                  </a:tcPr>
                </a:tc>
                <a:tc gridSpan="2">
                  <a:txBody>
                    <a:bodyPr/>
                    <a:lstStyle/>
                    <a:p>
                      <a:pPr marL="0" lvl="0" indent="0" algn="l" rtl="0">
                        <a:spcBef>
                          <a:spcPts val="0"/>
                        </a:spcBef>
                        <a:spcAft>
                          <a:spcPts val="0"/>
                        </a:spcAft>
                        <a:buNone/>
                      </a:pPr>
                      <a:r>
                        <a:rPr lang="en" sz="1200">
                          <a:latin typeface="Roboto"/>
                          <a:ea typeface="Roboto"/>
                          <a:cs typeface="Roboto"/>
                          <a:sym typeface="Roboto"/>
                        </a:rPr>
                        <a:t>“Normal” users launching their own services will do so using ports in this range.</a:t>
                      </a:r>
                      <a:endParaRPr sz="1200">
                        <a:latin typeface="Roboto"/>
                        <a:ea typeface="Roboto"/>
                        <a:cs typeface="Roboto"/>
                        <a:sym typeface="Roboto"/>
                      </a:endParaRPr>
                    </a:p>
                  </a:txBody>
                  <a:tcPr marL="91425" marR="91425" marT="91425" marB="45700">
                    <a:solidFill>
                      <a:srgbClr val="D9EAD3"/>
                    </a:solidFill>
                  </a:tcPr>
                </a:tc>
                <a:tc hMerge="1">
                  <a:txBody>
                    <a:bodyPr/>
                    <a:lstStyle/>
                    <a:p>
                      <a:endParaRPr lang="en-US"/>
                    </a:p>
                  </a:txBody>
                  <a:tcPr/>
                </a:tc>
                <a:extLst>
                  <a:ext uri="{0D108BD9-81ED-4DB2-BD59-A6C34878D82A}">
                    <a16:rowId xmlns:a16="http://schemas.microsoft.com/office/drawing/2014/main" val="10002"/>
                  </a:ext>
                </a:extLst>
              </a:tr>
              <a:tr h="1216850">
                <a:tc>
                  <a:txBody>
                    <a:bodyPr/>
                    <a:lstStyle/>
                    <a:p>
                      <a:pPr marL="0" lvl="0" indent="0" algn="l" rtl="0">
                        <a:spcBef>
                          <a:spcPts val="0"/>
                        </a:spcBef>
                        <a:spcAft>
                          <a:spcPts val="0"/>
                        </a:spcAft>
                        <a:buNone/>
                      </a:pPr>
                      <a:r>
                        <a:rPr lang="en" sz="1200">
                          <a:latin typeface="Roboto Medium"/>
                          <a:ea typeface="Roboto Medium"/>
                          <a:cs typeface="Roboto Medium"/>
                          <a:sym typeface="Roboto Medium"/>
                        </a:rPr>
                        <a:t>Dynamic Ports</a:t>
                      </a:r>
                      <a:endParaRPr sz="1200">
                        <a:latin typeface="Roboto Medium"/>
                        <a:ea typeface="Roboto Medium"/>
                        <a:cs typeface="Roboto Medium"/>
                        <a:sym typeface="Roboto Medium"/>
                      </a:endParaRPr>
                    </a:p>
                  </a:txBody>
                  <a:tcPr marL="91425" marR="91425" marT="91425" marB="45700">
                    <a:solidFill>
                      <a:srgbClr val="D9EAD3"/>
                    </a:solidFill>
                  </a:tcPr>
                </a:tc>
                <a:tc>
                  <a:txBody>
                    <a:bodyPr/>
                    <a:lstStyle/>
                    <a:p>
                      <a:pPr marL="0" lvl="0" indent="0" algn="l" rtl="0">
                        <a:spcBef>
                          <a:spcPts val="0"/>
                        </a:spcBef>
                        <a:spcAft>
                          <a:spcPts val="0"/>
                        </a:spcAft>
                        <a:buNone/>
                      </a:pPr>
                      <a:r>
                        <a:rPr lang="en" sz="1200">
                          <a:solidFill>
                            <a:schemeClr val="dk1"/>
                          </a:solidFill>
                          <a:latin typeface="Roboto Medium"/>
                          <a:ea typeface="Roboto Medium"/>
                          <a:cs typeface="Roboto Medium"/>
                          <a:sym typeface="Roboto Medium"/>
                        </a:rPr>
                        <a:t>Range </a:t>
                      </a:r>
                      <a:r>
                        <a:rPr lang="en">
                          <a:solidFill>
                            <a:schemeClr val="dk1"/>
                          </a:solidFill>
                          <a:latin typeface="Inconsolata"/>
                          <a:ea typeface="Inconsolata"/>
                          <a:cs typeface="Inconsolata"/>
                          <a:sym typeface="Inconsolata"/>
                        </a:rPr>
                        <a:t>49152–65535</a:t>
                      </a:r>
                      <a:endParaRPr sz="1200">
                        <a:latin typeface="Roboto Medium"/>
                        <a:ea typeface="Roboto Medium"/>
                        <a:cs typeface="Roboto Medium"/>
                        <a:sym typeface="Roboto Medium"/>
                      </a:endParaRPr>
                    </a:p>
                  </a:txBody>
                  <a:tcPr marL="91425" marR="91425" marT="91425" marB="45700">
                    <a:solidFill>
                      <a:srgbClr val="D9EAD3"/>
                    </a:solidFill>
                  </a:tcPr>
                </a:tc>
                <a:tc>
                  <a:txBody>
                    <a:bodyPr/>
                    <a:lstStyle/>
                    <a:p>
                      <a:pPr marL="0" lvl="0" indent="0" algn="l" rtl="0">
                        <a:spcBef>
                          <a:spcPts val="0"/>
                        </a:spcBef>
                        <a:spcAft>
                          <a:spcPts val="800"/>
                        </a:spcAft>
                        <a:buNone/>
                      </a:pPr>
                      <a:r>
                        <a:rPr lang="en" sz="1200">
                          <a:solidFill>
                            <a:schemeClr val="dk1"/>
                          </a:solidFill>
                          <a:latin typeface="Roboto"/>
                          <a:ea typeface="Roboto"/>
                          <a:cs typeface="Roboto"/>
                          <a:sym typeface="Roboto"/>
                        </a:rPr>
                        <a:t>Dynamic ports/private ports</a:t>
                      </a:r>
                      <a:endParaRPr sz="1200">
                        <a:latin typeface="Roboto"/>
                        <a:ea typeface="Roboto"/>
                        <a:cs typeface="Roboto"/>
                        <a:sym typeface="Roboto"/>
                      </a:endParaRPr>
                    </a:p>
                  </a:txBody>
                  <a:tcPr marL="91425" marR="91425" marT="91425" marB="45700">
                    <a:solidFill>
                      <a:srgbClr val="D9EAD3"/>
                    </a:solidFill>
                  </a:tcPr>
                </a:tc>
                <a:tc gridSpan="2">
                  <a:txBody>
                    <a:bodyPr/>
                    <a:lstStyle/>
                    <a:p>
                      <a:pPr marL="0" lvl="0" indent="0" algn="l" rtl="0">
                        <a:spcBef>
                          <a:spcPts val="0"/>
                        </a:spcBef>
                        <a:spcAft>
                          <a:spcPts val="400"/>
                        </a:spcAft>
                        <a:buNone/>
                      </a:pPr>
                      <a:r>
                        <a:rPr lang="en" sz="1200">
                          <a:latin typeface="Roboto"/>
                          <a:ea typeface="Roboto"/>
                          <a:cs typeface="Roboto"/>
                          <a:sym typeface="Roboto"/>
                        </a:rPr>
                        <a:t>When a machine sends data to another machine, it must open a port to send from. This is called a source port. Source ports are randomly chosen from the dynamic range whenever a machine sends a message.</a:t>
                      </a:r>
                      <a:endParaRPr sz="1200">
                        <a:latin typeface="Roboto"/>
                        <a:ea typeface="Roboto"/>
                        <a:cs typeface="Roboto"/>
                        <a:sym typeface="Roboto"/>
                      </a:endParaRPr>
                    </a:p>
                  </a:txBody>
                  <a:tcPr marL="91425" marR="91425" marT="91425" marB="45700">
                    <a:solidFill>
                      <a:srgbClr val="D9EAD3"/>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9"/>
        <p:cNvGrpSpPr/>
        <p:nvPr/>
      </p:nvGrpSpPr>
      <p:grpSpPr>
        <a:xfrm>
          <a:off x="0" y="0"/>
          <a:ext cx="0" cy="0"/>
          <a:chOff x="0" y="0"/>
          <a:chExt cx="0" cy="0"/>
        </a:xfrm>
      </p:grpSpPr>
      <p:sp>
        <p:nvSpPr>
          <p:cNvPr id="4120" name="Google Shape;4120;p215"/>
          <p:cNvSpPr txBox="1">
            <a:spLocks noGrp="1"/>
          </p:cNvSpPr>
          <p:nvPr>
            <p:ph type="title"/>
          </p:nvPr>
        </p:nvSpPr>
        <p:spPr>
          <a:xfrm>
            <a:off x="234475" y="166015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Protocols</a:t>
            </a:r>
            <a:endParaRPr/>
          </a:p>
          <a:p>
            <a:pPr marL="0" lvl="0" indent="0" algn="ctr" rtl="0">
              <a:spcBef>
                <a:spcPts val="0"/>
              </a:spcBef>
              <a:spcAft>
                <a:spcPts val="0"/>
              </a:spcAft>
              <a:buNone/>
            </a:pPr>
            <a:endParaRPr/>
          </a:p>
          <a:p>
            <a:pPr marL="0" lvl="0" indent="0" algn="ctr" rtl="0">
              <a:spcBef>
                <a:spcPts val="0"/>
              </a:spcBef>
              <a:spcAft>
                <a:spcPts val="0"/>
              </a:spcAft>
              <a:buNone/>
            </a:pPr>
            <a:r>
              <a:rPr lang="en"/>
              <a:t>“</a:t>
            </a:r>
            <a:r>
              <a:rPr lang="en" i="1">
                <a:latin typeface="Roboto Light"/>
                <a:ea typeface="Roboto Light"/>
                <a:cs typeface="Roboto Light"/>
                <a:sym typeface="Roboto Light"/>
              </a:rPr>
              <a:t>Roger, Over, and Out</a:t>
            </a:r>
            <a:r>
              <a:rPr lang="en"/>
              <a:t>”</a:t>
            </a:r>
            <a:endParaRPr/>
          </a:p>
        </p:txBody>
      </p:sp>
      <p:sp>
        <p:nvSpPr>
          <p:cNvPr id="4121" name="Google Shape;4121;p2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4419"/>
        <p:cNvGrpSpPr/>
        <p:nvPr/>
      </p:nvGrpSpPr>
      <p:grpSpPr>
        <a:xfrm>
          <a:off x="0" y="0"/>
          <a:ext cx="0" cy="0"/>
          <a:chOff x="0" y="0"/>
          <a:chExt cx="0" cy="0"/>
        </a:xfrm>
      </p:grpSpPr>
      <p:sp>
        <p:nvSpPr>
          <p:cNvPr id="4420" name="Google Shape;4420;p2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Common Ports</a:t>
            </a:r>
            <a:endParaRPr/>
          </a:p>
        </p:txBody>
      </p:sp>
      <p:graphicFrame>
        <p:nvGraphicFramePr>
          <p:cNvPr id="4421" name="Google Shape;4421;p242"/>
          <p:cNvGraphicFramePr/>
          <p:nvPr/>
        </p:nvGraphicFramePr>
        <p:xfrm>
          <a:off x="1794400" y="942875"/>
          <a:ext cx="5555200" cy="2560140"/>
        </p:xfrm>
        <a:graphic>
          <a:graphicData uri="http://schemas.openxmlformats.org/drawingml/2006/table">
            <a:tbl>
              <a:tblPr>
                <a:noFill/>
                <a:tableStyleId>{F0E15BCA-12DC-4B5F-A342-18815BF03EEB}</a:tableStyleId>
              </a:tblPr>
              <a:tblGrid>
                <a:gridCol w="1005650">
                  <a:extLst>
                    <a:ext uri="{9D8B030D-6E8A-4147-A177-3AD203B41FA5}">
                      <a16:colId xmlns:a16="http://schemas.microsoft.com/office/drawing/2014/main" val="20000"/>
                    </a:ext>
                  </a:extLst>
                </a:gridCol>
                <a:gridCol w="947000">
                  <a:extLst>
                    <a:ext uri="{9D8B030D-6E8A-4147-A177-3AD203B41FA5}">
                      <a16:colId xmlns:a16="http://schemas.microsoft.com/office/drawing/2014/main" val="20001"/>
                    </a:ext>
                  </a:extLst>
                </a:gridCol>
                <a:gridCol w="36025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Port </a:t>
                      </a:r>
                      <a:r>
                        <a:rPr lang="en" sz="1600" b="1">
                          <a:solidFill>
                            <a:srgbClr val="FFFFFF"/>
                          </a:solidFill>
                          <a:latin typeface="Inconsolata"/>
                          <a:ea typeface="Inconsolata"/>
                          <a:cs typeface="Inconsolata"/>
                          <a:sym typeface="Inconsolata"/>
                        </a:rPr>
                        <a:t>80</a:t>
                      </a:r>
                      <a:endParaRPr sz="1600" b="1">
                        <a:solidFill>
                          <a:srgbClr val="FFFFFF"/>
                        </a:solidFill>
                        <a:latin typeface="Inconsolata"/>
                        <a:ea typeface="Inconsolata"/>
                        <a:cs typeface="Inconsolata"/>
                        <a:sym typeface="Inconsolata"/>
                      </a:endParaRPr>
                    </a:p>
                  </a:txBody>
                  <a:tcPr marL="91425" marR="91425" marT="91425" marB="91425">
                    <a:lnB w="9525" cap="flat" cmpd="sng">
                      <a:solidFill>
                        <a:srgbClr val="FFFFFF"/>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a:latin typeface="Roboto Medium"/>
                          <a:ea typeface="Roboto Medium"/>
                          <a:cs typeface="Roboto Medium"/>
                          <a:sym typeface="Roboto Medium"/>
                        </a:rPr>
                        <a:t>HTTP</a:t>
                      </a:r>
                      <a:endParaRPr>
                        <a:latin typeface="Roboto Medium"/>
                        <a:ea typeface="Roboto Medium"/>
                        <a:cs typeface="Roboto Medium"/>
                        <a:sym typeface="Roboto Medium"/>
                      </a:endParaRPr>
                    </a:p>
                  </a:txBody>
                  <a:tcPr marL="91425" marR="91425" marT="91425" marB="91425">
                    <a:solidFill>
                      <a:srgbClr val="D9EAD3"/>
                    </a:solidFill>
                  </a:tcPr>
                </a:tc>
                <a:tc>
                  <a:txBody>
                    <a:bodyPr/>
                    <a:lstStyle/>
                    <a:p>
                      <a:pPr marL="0" lvl="0" indent="0" algn="l" rtl="0">
                        <a:spcBef>
                          <a:spcPts val="0"/>
                        </a:spcBef>
                        <a:spcAft>
                          <a:spcPts val="0"/>
                        </a:spcAft>
                        <a:buNone/>
                      </a:pPr>
                      <a:r>
                        <a:rPr lang="en">
                          <a:latin typeface="Roboto"/>
                          <a:ea typeface="Roboto"/>
                          <a:cs typeface="Roboto"/>
                          <a:sym typeface="Roboto"/>
                        </a:rPr>
                        <a:t>Sending web traffic.</a:t>
                      </a:r>
                      <a:endParaRPr>
                        <a:latin typeface="Roboto"/>
                        <a:ea typeface="Roboto"/>
                        <a:cs typeface="Roboto"/>
                        <a:sym typeface="Roboto"/>
                      </a:endParaRPr>
                    </a:p>
                  </a:txBody>
                  <a:tcPr marL="91425" marR="91425" marT="91425" marB="91425">
                    <a:solidFill>
                      <a:srgbClr val="FFFFF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Port </a:t>
                      </a:r>
                      <a:r>
                        <a:rPr lang="en" sz="1600" b="1">
                          <a:solidFill>
                            <a:srgbClr val="FFFFFF"/>
                          </a:solidFill>
                          <a:latin typeface="Inconsolata"/>
                          <a:ea typeface="Inconsolata"/>
                          <a:cs typeface="Inconsolata"/>
                          <a:sym typeface="Inconsolata"/>
                        </a:rPr>
                        <a:t>443</a:t>
                      </a:r>
                      <a:endParaRPr b="1">
                        <a:solidFill>
                          <a:srgbClr val="FFFFFF"/>
                        </a:solidFill>
                        <a:latin typeface="Roboto"/>
                        <a:ea typeface="Roboto"/>
                        <a:cs typeface="Roboto"/>
                        <a:sym typeface="Roboto"/>
                      </a:endParaRPr>
                    </a:p>
                  </a:txBody>
                  <a:tcPr marL="91425" marR="91425" marT="91425" marB="91425">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a:latin typeface="Roboto Medium"/>
                          <a:ea typeface="Roboto Medium"/>
                          <a:cs typeface="Roboto Medium"/>
                          <a:sym typeface="Roboto Medium"/>
                        </a:rPr>
                        <a:t>HTTPS</a:t>
                      </a:r>
                      <a:endParaRPr>
                        <a:latin typeface="Roboto Medium"/>
                        <a:ea typeface="Roboto Medium"/>
                        <a:cs typeface="Roboto Medium"/>
                        <a:sym typeface="Roboto Medium"/>
                      </a:endParaRPr>
                    </a:p>
                  </a:txBody>
                  <a:tcPr marL="91425" marR="91425" marT="91425" marB="91425">
                    <a:solidFill>
                      <a:srgbClr val="D9EAD3"/>
                    </a:solidFill>
                  </a:tcPr>
                </a:tc>
                <a:tc>
                  <a:txBody>
                    <a:bodyPr/>
                    <a:lstStyle/>
                    <a:p>
                      <a:pPr marL="0" lvl="0" indent="0" algn="l" rtl="0">
                        <a:spcBef>
                          <a:spcPts val="0"/>
                        </a:spcBef>
                        <a:spcAft>
                          <a:spcPts val="0"/>
                        </a:spcAft>
                        <a:buNone/>
                      </a:pPr>
                      <a:r>
                        <a:rPr lang="en">
                          <a:latin typeface="Roboto"/>
                          <a:ea typeface="Roboto"/>
                          <a:cs typeface="Roboto"/>
                          <a:sym typeface="Roboto"/>
                        </a:rPr>
                        <a:t>Sending encrypted web traffic.</a:t>
                      </a:r>
                      <a:endParaRPr>
                        <a:latin typeface="Roboto"/>
                        <a:ea typeface="Roboto"/>
                        <a:cs typeface="Roboto"/>
                        <a:sym typeface="Roboto"/>
                      </a:endParaRPr>
                    </a:p>
                  </a:txBody>
                  <a:tcPr marL="91425" marR="91425" marT="91425" marB="91425">
                    <a:solidFill>
                      <a:srgbClr val="FFFFF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Port </a:t>
                      </a:r>
                      <a:r>
                        <a:rPr lang="en" sz="1600" b="1">
                          <a:solidFill>
                            <a:srgbClr val="FFFFFF"/>
                          </a:solidFill>
                          <a:latin typeface="Inconsolata"/>
                          <a:ea typeface="Inconsolata"/>
                          <a:cs typeface="Inconsolata"/>
                          <a:sym typeface="Inconsolata"/>
                        </a:rPr>
                        <a:t>21</a:t>
                      </a:r>
                      <a:endParaRPr b="1">
                        <a:solidFill>
                          <a:srgbClr val="FFFFFF"/>
                        </a:solidFill>
                        <a:latin typeface="Roboto"/>
                        <a:ea typeface="Roboto"/>
                        <a:cs typeface="Roboto"/>
                        <a:sym typeface="Roboto"/>
                      </a:endParaRPr>
                    </a:p>
                  </a:txBody>
                  <a:tcPr marL="91425" marR="91425" marT="91425" marB="91425">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a:latin typeface="Roboto Medium"/>
                          <a:ea typeface="Roboto Medium"/>
                          <a:cs typeface="Roboto Medium"/>
                          <a:sym typeface="Roboto Medium"/>
                        </a:rPr>
                        <a:t>FTP</a:t>
                      </a:r>
                      <a:endParaRPr>
                        <a:latin typeface="Roboto Medium"/>
                        <a:ea typeface="Roboto Medium"/>
                        <a:cs typeface="Roboto Medium"/>
                        <a:sym typeface="Roboto Medium"/>
                      </a:endParaRPr>
                    </a:p>
                  </a:txBody>
                  <a:tcPr marL="91425" marR="91425" marT="91425" marB="91425">
                    <a:solidFill>
                      <a:srgbClr val="D9EAD3"/>
                    </a:solidFill>
                  </a:tcPr>
                </a:tc>
                <a:tc>
                  <a:txBody>
                    <a:bodyPr/>
                    <a:lstStyle/>
                    <a:p>
                      <a:pPr marL="0" lvl="0" indent="0" algn="l" rtl="0">
                        <a:spcBef>
                          <a:spcPts val="0"/>
                        </a:spcBef>
                        <a:spcAft>
                          <a:spcPts val="0"/>
                        </a:spcAft>
                        <a:buNone/>
                      </a:pPr>
                      <a:r>
                        <a:rPr lang="en">
                          <a:latin typeface="Roboto"/>
                          <a:ea typeface="Roboto"/>
                          <a:cs typeface="Roboto"/>
                          <a:sym typeface="Roboto"/>
                        </a:rPr>
                        <a:t>Sending files.</a:t>
                      </a:r>
                      <a:endParaRPr>
                        <a:latin typeface="Roboto"/>
                        <a:ea typeface="Roboto"/>
                        <a:cs typeface="Roboto"/>
                        <a:sym typeface="Roboto"/>
                      </a:endParaRPr>
                    </a:p>
                  </a:txBody>
                  <a:tcPr marL="91425" marR="91425" marT="91425" marB="91425">
                    <a:solidFill>
                      <a:srgbClr val="FFFFF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Port </a:t>
                      </a:r>
                      <a:r>
                        <a:rPr lang="en" sz="1600" b="1">
                          <a:solidFill>
                            <a:srgbClr val="FFFFFF"/>
                          </a:solidFill>
                          <a:latin typeface="Inconsolata"/>
                          <a:ea typeface="Inconsolata"/>
                          <a:cs typeface="Inconsolata"/>
                          <a:sym typeface="Inconsolata"/>
                        </a:rPr>
                        <a:t>22</a:t>
                      </a:r>
                      <a:endParaRPr b="1">
                        <a:solidFill>
                          <a:srgbClr val="FFFFFF"/>
                        </a:solidFill>
                        <a:latin typeface="Roboto"/>
                        <a:ea typeface="Roboto"/>
                        <a:cs typeface="Roboto"/>
                        <a:sym typeface="Roboto"/>
                      </a:endParaRPr>
                    </a:p>
                  </a:txBody>
                  <a:tcPr marL="91425" marR="91425" marT="91425" marB="91425">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a:latin typeface="Roboto Medium"/>
                          <a:ea typeface="Roboto Medium"/>
                          <a:cs typeface="Roboto Medium"/>
                          <a:sym typeface="Roboto Medium"/>
                        </a:rPr>
                        <a:t>SSH</a:t>
                      </a:r>
                      <a:endParaRPr>
                        <a:latin typeface="Roboto Medium"/>
                        <a:ea typeface="Roboto Medium"/>
                        <a:cs typeface="Roboto Medium"/>
                        <a:sym typeface="Roboto Medium"/>
                      </a:endParaRPr>
                    </a:p>
                  </a:txBody>
                  <a:tcPr marL="91425" marR="91425" marT="91425" marB="91425">
                    <a:solidFill>
                      <a:srgbClr val="D9EAD3"/>
                    </a:solidFill>
                  </a:tcPr>
                </a:tc>
                <a:tc>
                  <a:txBody>
                    <a:bodyPr/>
                    <a:lstStyle/>
                    <a:p>
                      <a:pPr marL="0" lvl="0" indent="0" algn="l" rtl="0">
                        <a:spcBef>
                          <a:spcPts val="0"/>
                        </a:spcBef>
                        <a:spcAft>
                          <a:spcPts val="0"/>
                        </a:spcAft>
                        <a:buNone/>
                      </a:pPr>
                      <a:r>
                        <a:rPr lang="en">
                          <a:latin typeface="Roboto"/>
                          <a:ea typeface="Roboto"/>
                          <a:cs typeface="Roboto"/>
                          <a:sym typeface="Roboto"/>
                        </a:rPr>
                        <a:t>Securely operating network services.</a:t>
                      </a:r>
                      <a:endParaRPr>
                        <a:latin typeface="Roboto"/>
                        <a:ea typeface="Roboto"/>
                        <a:cs typeface="Roboto"/>
                        <a:sym typeface="Roboto"/>
                      </a:endParaRPr>
                    </a:p>
                  </a:txBody>
                  <a:tcPr marL="91425" marR="91425" marT="91425" marB="91425">
                    <a:solidFill>
                      <a:srgbClr val="FFFF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Port </a:t>
                      </a:r>
                      <a:r>
                        <a:rPr lang="en" sz="1600" b="1">
                          <a:solidFill>
                            <a:srgbClr val="FFFFFF"/>
                          </a:solidFill>
                          <a:latin typeface="Inconsolata"/>
                          <a:ea typeface="Inconsolata"/>
                          <a:cs typeface="Inconsolata"/>
                          <a:sym typeface="Inconsolata"/>
                        </a:rPr>
                        <a:t>25</a:t>
                      </a:r>
                      <a:endParaRPr b="1">
                        <a:solidFill>
                          <a:srgbClr val="FFFFFF"/>
                        </a:solidFill>
                        <a:latin typeface="Roboto"/>
                        <a:ea typeface="Roboto"/>
                        <a:cs typeface="Roboto"/>
                        <a:sym typeface="Roboto"/>
                      </a:endParaRPr>
                    </a:p>
                  </a:txBody>
                  <a:tcPr marL="91425" marR="91425" marT="91425" marB="91425">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FA786"/>
                    </a:solidFill>
                  </a:tcPr>
                </a:tc>
                <a:tc>
                  <a:txBody>
                    <a:bodyPr/>
                    <a:lstStyle/>
                    <a:p>
                      <a:pPr marL="0" lvl="0" indent="0" algn="l" rtl="0">
                        <a:spcBef>
                          <a:spcPts val="0"/>
                        </a:spcBef>
                        <a:spcAft>
                          <a:spcPts val="0"/>
                        </a:spcAft>
                        <a:buNone/>
                      </a:pPr>
                      <a:r>
                        <a:rPr lang="en">
                          <a:latin typeface="Roboto Medium"/>
                          <a:ea typeface="Roboto Medium"/>
                          <a:cs typeface="Roboto Medium"/>
                          <a:sym typeface="Roboto Medium"/>
                        </a:rPr>
                        <a:t>SMTP</a:t>
                      </a:r>
                      <a:endParaRPr>
                        <a:latin typeface="Roboto Medium"/>
                        <a:ea typeface="Roboto Medium"/>
                        <a:cs typeface="Roboto Medium"/>
                        <a:sym typeface="Roboto Medium"/>
                      </a:endParaRPr>
                    </a:p>
                  </a:txBody>
                  <a:tcPr marL="91425" marR="91425" marT="91425" marB="91425">
                    <a:solidFill>
                      <a:srgbClr val="D9EAD3"/>
                    </a:solidFill>
                  </a:tcPr>
                </a:tc>
                <a:tc>
                  <a:txBody>
                    <a:bodyPr/>
                    <a:lstStyle/>
                    <a:p>
                      <a:pPr marL="0" lvl="0" indent="0" algn="l" rtl="0">
                        <a:spcBef>
                          <a:spcPts val="0"/>
                        </a:spcBef>
                        <a:spcAft>
                          <a:spcPts val="0"/>
                        </a:spcAft>
                        <a:buNone/>
                      </a:pPr>
                      <a:r>
                        <a:rPr lang="en">
                          <a:latin typeface="Roboto"/>
                          <a:ea typeface="Roboto"/>
                          <a:cs typeface="Roboto"/>
                          <a:sym typeface="Roboto"/>
                        </a:rPr>
                        <a:t>Sending emails.</a:t>
                      </a:r>
                      <a:endParaRPr>
                        <a:latin typeface="Roboto"/>
                        <a:ea typeface="Roboto"/>
                        <a:cs typeface="Roboto"/>
                        <a:sym typeface="Roboto"/>
                      </a:endParaRPr>
                    </a:p>
                  </a:txBody>
                  <a:tcPr marL="91425" marR="91425" marT="91425" marB="91425">
                    <a:solidFill>
                      <a:srgbClr val="FFFF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Port </a:t>
                      </a:r>
                      <a:r>
                        <a:rPr lang="en" sz="1600" b="1">
                          <a:solidFill>
                            <a:srgbClr val="FFFFFF"/>
                          </a:solidFill>
                          <a:latin typeface="Inconsolata"/>
                          <a:ea typeface="Inconsolata"/>
                          <a:cs typeface="Inconsolata"/>
                          <a:sym typeface="Inconsolata"/>
                        </a:rPr>
                        <a:t>53</a:t>
                      </a:r>
                      <a:r>
                        <a:rPr lang="en" b="1">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a:txBody>
                  <a:tcPr marL="91425" marR="91425" marT="91425" marB="91425">
                    <a:lnT w="9525" cap="flat" cmpd="sng">
                      <a:solidFill>
                        <a:srgbClr val="FFFFFF"/>
                      </a:solidFill>
                      <a:prstDash val="solid"/>
                      <a:round/>
                      <a:headEnd type="none" w="sm" len="sm"/>
                      <a:tailEnd type="none" w="sm" len="sm"/>
                    </a:lnT>
                    <a:solidFill>
                      <a:srgbClr val="4FA786"/>
                    </a:solidFill>
                  </a:tcPr>
                </a:tc>
                <a:tc>
                  <a:txBody>
                    <a:bodyPr/>
                    <a:lstStyle/>
                    <a:p>
                      <a:pPr marL="0" lvl="0" indent="0" algn="l" rtl="0">
                        <a:spcBef>
                          <a:spcPts val="0"/>
                        </a:spcBef>
                        <a:spcAft>
                          <a:spcPts val="0"/>
                        </a:spcAft>
                        <a:buNone/>
                      </a:pPr>
                      <a:r>
                        <a:rPr lang="en">
                          <a:latin typeface="Roboto Medium"/>
                          <a:ea typeface="Roboto Medium"/>
                          <a:cs typeface="Roboto Medium"/>
                          <a:sym typeface="Roboto Medium"/>
                        </a:rPr>
                        <a:t>DNS</a:t>
                      </a:r>
                      <a:endParaRPr>
                        <a:latin typeface="Roboto Medium"/>
                        <a:ea typeface="Roboto Medium"/>
                        <a:cs typeface="Roboto Medium"/>
                        <a:sym typeface="Roboto Medium"/>
                      </a:endParaRPr>
                    </a:p>
                  </a:txBody>
                  <a:tcPr marL="91425" marR="91425" marT="91425" marB="91425">
                    <a:solidFill>
                      <a:srgbClr val="D9EAD3"/>
                    </a:solidFill>
                  </a:tcPr>
                </a:tc>
                <a:tc>
                  <a:txBody>
                    <a:bodyPr/>
                    <a:lstStyle/>
                    <a:p>
                      <a:pPr marL="0" lvl="0" indent="0" algn="l" rtl="0">
                        <a:spcBef>
                          <a:spcPts val="0"/>
                        </a:spcBef>
                        <a:spcAft>
                          <a:spcPts val="0"/>
                        </a:spcAft>
                        <a:buNone/>
                      </a:pPr>
                      <a:r>
                        <a:rPr lang="en">
                          <a:latin typeface="Roboto"/>
                          <a:ea typeface="Roboto"/>
                          <a:cs typeface="Roboto"/>
                          <a:sym typeface="Roboto"/>
                        </a:rPr>
                        <a:t>Translating domains into IP addresses.</a:t>
                      </a:r>
                      <a:endParaRPr>
                        <a:latin typeface="Roboto"/>
                        <a:ea typeface="Roboto"/>
                        <a:cs typeface="Roboto"/>
                        <a:sym typeface="Roboto"/>
                      </a:endParaRPr>
                    </a:p>
                  </a:txBody>
                  <a:tcPr marL="91425" marR="91425" marT="91425" marB="91425">
                    <a:solidFill>
                      <a:srgbClr val="FFFFFF"/>
                    </a:solidFill>
                  </a:tcPr>
                </a:tc>
                <a:extLst>
                  <a:ext uri="{0D108BD9-81ED-4DB2-BD59-A6C34878D82A}">
                    <a16:rowId xmlns:a16="http://schemas.microsoft.com/office/drawing/2014/main" val="10005"/>
                  </a:ext>
                </a:extLst>
              </a:tr>
            </a:tbl>
          </a:graphicData>
        </a:graphic>
      </p:graphicFrame>
      <p:sp>
        <p:nvSpPr>
          <p:cNvPr id="4422" name="Google Shape;4422;p2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26"/>
        <p:cNvGrpSpPr/>
        <p:nvPr/>
      </p:nvGrpSpPr>
      <p:grpSpPr>
        <a:xfrm>
          <a:off x="0" y="0"/>
          <a:ext cx="0" cy="0"/>
          <a:chOff x="0" y="0"/>
          <a:chExt cx="0" cy="0"/>
        </a:xfrm>
      </p:grpSpPr>
      <p:sp>
        <p:nvSpPr>
          <p:cNvPr id="4427" name="Google Shape;4427;p2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Source / Destination Ports</a:t>
            </a:r>
            <a:endParaRPr/>
          </a:p>
        </p:txBody>
      </p:sp>
      <p:sp>
        <p:nvSpPr>
          <p:cNvPr id="4428" name="Google Shape;4428;p243"/>
          <p:cNvSpPr txBox="1"/>
          <p:nvPr/>
        </p:nvSpPr>
        <p:spPr>
          <a:xfrm>
            <a:off x="3094813" y="878125"/>
            <a:ext cx="1951200" cy="533700"/>
          </a:xfrm>
          <a:prstGeom prst="rect">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45700" rIns="91425" bIns="182875" anchor="t" anchorCtr="0">
            <a:noAutofit/>
          </a:bodyPr>
          <a:lstStyle/>
          <a:p>
            <a:pPr marL="0" lvl="0" indent="0" algn="ctr" rtl="0">
              <a:spcBef>
                <a:spcPts val="0"/>
              </a:spcBef>
              <a:spcAft>
                <a:spcPts val="0"/>
              </a:spcAft>
              <a:buNone/>
            </a:pPr>
            <a:r>
              <a:rPr lang="en" sz="1500">
                <a:latin typeface="Inconsolata"/>
                <a:ea typeface="Inconsolata"/>
                <a:cs typeface="Inconsolata"/>
                <a:sym typeface="Inconsolata"/>
              </a:rPr>
              <a:t>151.20.0.145</a:t>
            </a:r>
            <a:endParaRPr sz="1500">
              <a:latin typeface="Inconsolata"/>
              <a:ea typeface="Inconsolata"/>
              <a:cs typeface="Inconsolata"/>
              <a:sym typeface="Inconsolata"/>
            </a:endParaRPr>
          </a:p>
          <a:p>
            <a:pPr marL="0" lvl="0" indent="0" algn="ctr" rtl="0">
              <a:spcBef>
                <a:spcPts val="0"/>
              </a:spcBef>
              <a:spcAft>
                <a:spcPts val="0"/>
              </a:spcAft>
              <a:buNone/>
            </a:pPr>
            <a:r>
              <a:rPr lang="en" sz="1500">
                <a:latin typeface="Inconsolata"/>
                <a:ea typeface="Inconsolata"/>
                <a:cs typeface="Inconsolata"/>
                <a:sym typeface="Inconsolata"/>
              </a:rPr>
              <a:t>Port 80</a:t>
            </a:r>
            <a:endParaRPr sz="1500">
              <a:latin typeface="Inconsolata"/>
              <a:ea typeface="Inconsolata"/>
              <a:cs typeface="Inconsolata"/>
              <a:sym typeface="Inconsolata"/>
            </a:endParaRPr>
          </a:p>
        </p:txBody>
      </p:sp>
      <p:sp>
        <p:nvSpPr>
          <p:cNvPr id="4429" name="Google Shape;4429;p243"/>
          <p:cNvSpPr txBox="1"/>
          <p:nvPr/>
        </p:nvSpPr>
        <p:spPr>
          <a:xfrm>
            <a:off x="3152288" y="2244975"/>
            <a:ext cx="1951200" cy="533700"/>
          </a:xfrm>
          <a:prstGeom prst="rect">
            <a:avLst/>
          </a:prstGeom>
          <a:solidFill>
            <a:srgbClr val="FFFFFF"/>
          </a:solidFill>
          <a:ln w="28575" cap="flat" cmpd="sng">
            <a:solidFill>
              <a:srgbClr val="F08D4F"/>
            </a:solidFill>
            <a:prstDash val="solid"/>
            <a:round/>
            <a:headEnd type="none" w="sm" len="sm"/>
            <a:tailEnd type="none" w="sm" len="sm"/>
          </a:ln>
        </p:spPr>
        <p:txBody>
          <a:bodyPr spcFirstLastPara="1" wrap="square" lIns="91425" tIns="45700" rIns="91425" bIns="182875" anchor="t" anchorCtr="0">
            <a:noAutofit/>
          </a:bodyPr>
          <a:lstStyle/>
          <a:p>
            <a:pPr marL="0" lvl="0" indent="0" algn="ctr" rtl="0">
              <a:spcBef>
                <a:spcPts val="0"/>
              </a:spcBef>
              <a:spcAft>
                <a:spcPts val="0"/>
              </a:spcAft>
              <a:buNone/>
            </a:pPr>
            <a:r>
              <a:rPr lang="en" sz="1500">
                <a:latin typeface="Inconsolata"/>
                <a:ea typeface="Inconsolata"/>
                <a:cs typeface="Inconsolata"/>
                <a:sym typeface="Inconsolata"/>
              </a:rPr>
              <a:t>188.4.4.72</a:t>
            </a:r>
            <a:endParaRPr sz="1500">
              <a:latin typeface="Inconsolata"/>
              <a:ea typeface="Inconsolata"/>
              <a:cs typeface="Inconsolata"/>
              <a:sym typeface="Inconsolata"/>
            </a:endParaRPr>
          </a:p>
          <a:p>
            <a:pPr marL="0" lvl="0" indent="0" algn="ctr" rtl="0">
              <a:spcBef>
                <a:spcPts val="0"/>
              </a:spcBef>
              <a:spcAft>
                <a:spcPts val="0"/>
              </a:spcAft>
              <a:buNone/>
            </a:pPr>
            <a:r>
              <a:rPr lang="en" sz="1500">
                <a:latin typeface="Inconsolata"/>
                <a:ea typeface="Inconsolata"/>
                <a:cs typeface="Inconsolata"/>
                <a:sym typeface="Inconsolata"/>
              </a:rPr>
              <a:t>Port 50158</a:t>
            </a:r>
            <a:endParaRPr sz="1500">
              <a:latin typeface="Inconsolata"/>
              <a:ea typeface="Inconsolata"/>
              <a:cs typeface="Inconsolata"/>
              <a:sym typeface="Inconsolata"/>
            </a:endParaRPr>
          </a:p>
        </p:txBody>
      </p:sp>
      <p:sp>
        <p:nvSpPr>
          <p:cNvPr id="4430" name="Google Shape;4430;p243"/>
          <p:cNvSpPr txBox="1"/>
          <p:nvPr/>
        </p:nvSpPr>
        <p:spPr>
          <a:xfrm>
            <a:off x="460950" y="3577150"/>
            <a:ext cx="3753600" cy="1121700"/>
          </a:xfrm>
          <a:prstGeom prst="rect">
            <a:avLst/>
          </a:prstGeom>
          <a:solidFill>
            <a:srgbClr val="FFFFFF"/>
          </a:solidFill>
          <a:ln w="28575" cap="flat" cmpd="sng">
            <a:solidFill>
              <a:srgbClr val="F08D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24292E"/>
                </a:solidFill>
                <a:latin typeface="Roboto"/>
                <a:ea typeface="Roboto"/>
                <a:cs typeface="Roboto"/>
                <a:sym typeface="Roboto"/>
              </a:rPr>
              <a:t>The client (initiator)  has a </a:t>
            </a:r>
            <a:r>
              <a:rPr lang="en" b="1">
                <a:solidFill>
                  <a:srgbClr val="24292E"/>
                </a:solidFill>
                <a:latin typeface="Roboto"/>
                <a:ea typeface="Roboto"/>
                <a:cs typeface="Roboto"/>
                <a:sym typeface="Roboto"/>
              </a:rPr>
              <a:t>source</a:t>
            </a:r>
            <a:r>
              <a:rPr lang="en">
                <a:solidFill>
                  <a:srgbClr val="24292E"/>
                </a:solidFill>
                <a:latin typeface="Roboto"/>
                <a:ea typeface="Roboto"/>
                <a:cs typeface="Roboto"/>
                <a:sym typeface="Roboto"/>
              </a:rPr>
              <a:t> port. </a:t>
            </a:r>
            <a:endParaRPr>
              <a:solidFill>
                <a:srgbClr val="24292E"/>
              </a:solidFill>
              <a:latin typeface="Roboto"/>
              <a:ea typeface="Roboto"/>
              <a:cs typeface="Roboto"/>
              <a:sym typeface="Roboto"/>
            </a:endParaRPr>
          </a:p>
          <a:p>
            <a:pPr marL="0" lvl="0" indent="0" algn="l" rtl="0">
              <a:lnSpc>
                <a:spcPct val="115000"/>
              </a:lnSpc>
              <a:spcBef>
                <a:spcPts val="300"/>
              </a:spcBef>
              <a:spcAft>
                <a:spcPts val="0"/>
              </a:spcAft>
              <a:buNone/>
            </a:pPr>
            <a:r>
              <a:rPr lang="en">
                <a:solidFill>
                  <a:srgbClr val="24292E"/>
                </a:solidFill>
                <a:latin typeface="Roboto"/>
                <a:ea typeface="Roboto"/>
                <a:cs typeface="Roboto"/>
                <a:sym typeface="Roboto"/>
              </a:rPr>
              <a:t>Source ports are randomly generated from the dynamic port range (</a:t>
            </a:r>
            <a:r>
              <a:rPr lang="en" sz="1600">
                <a:solidFill>
                  <a:srgbClr val="24292E"/>
                </a:solidFill>
                <a:latin typeface="Inconsolata"/>
                <a:ea typeface="Inconsolata"/>
                <a:cs typeface="Inconsolata"/>
                <a:sym typeface="Inconsolata"/>
              </a:rPr>
              <a:t>49152</a:t>
            </a:r>
            <a:r>
              <a:rPr lang="en">
                <a:solidFill>
                  <a:srgbClr val="24292E"/>
                </a:solidFill>
                <a:latin typeface="Roboto"/>
                <a:ea typeface="Roboto"/>
                <a:cs typeface="Roboto"/>
                <a:sym typeface="Roboto"/>
              </a:rPr>
              <a:t> - </a:t>
            </a:r>
            <a:r>
              <a:rPr lang="en" sz="1600">
                <a:solidFill>
                  <a:srgbClr val="24292E"/>
                </a:solidFill>
                <a:latin typeface="Inconsolata"/>
                <a:ea typeface="Inconsolata"/>
                <a:cs typeface="Inconsolata"/>
                <a:sym typeface="Inconsolata"/>
              </a:rPr>
              <a:t>65536</a:t>
            </a:r>
            <a:r>
              <a:rPr lang="en">
                <a:solidFill>
                  <a:srgbClr val="24292E"/>
                </a:solidFill>
                <a:latin typeface="Roboto"/>
                <a:ea typeface="Roboto"/>
                <a:cs typeface="Roboto"/>
                <a:sym typeface="Roboto"/>
              </a:rPr>
              <a:t>).</a:t>
            </a:r>
            <a:endParaRPr>
              <a:solidFill>
                <a:srgbClr val="24292E"/>
              </a:solidFill>
              <a:latin typeface="Roboto"/>
              <a:ea typeface="Roboto"/>
              <a:cs typeface="Roboto"/>
              <a:sym typeface="Roboto"/>
            </a:endParaRPr>
          </a:p>
        </p:txBody>
      </p:sp>
      <p:sp>
        <p:nvSpPr>
          <p:cNvPr id="4431" name="Google Shape;4431;p2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pic>
        <p:nvPicPr>
          <p:cNvPr id="4432" name="Google Shape;4432;p243"/>
          <p:cNvPicPr preferRelativeResize="0"/>
          <p:nvPr/>
        </p:nvPicPr>
        <p:blipFill rotWithShape="1">
          <a:blip r:embed="rId3">
            <a:alphaModFix/>
          </a:blip>
          <a:srcRect t="23758" r="51763" b="8765"/>
          <a:stretch/>
        </p:blipFill>
        <p:spPr>
          <a:xfrm>
            <a:off x="708175" y="843797"/>
            <a:ext cx="1951200" cy="1462956"/>
          </a:xfrm>
          <a:prstGeom prst="rect">
            <a:avLst/>
          </a:prstGeom>
          <a:noFill/>
          <a:ln>
            <a:noFill/>
          </a:ln>
        </p:spPr>
      </p:pic>
      <p:sp>
        <p:nvSpPr>
          <p:cNvPr id="4433" name="Google Shape;4433;p243"/>
          <p:cNvSpPr txBox="1"/>
          <p:nvPr/>
        </p:nvSpPr>
        <p:spPr>
          <a:xfrm>
            <a:off x="3094813" y="1623050"/>
            <a:ext cx="1951200" cy="41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Roboto"/>
                <a:ea typeface="Roboto"/>
                <a:cs typeface="Roboto"/>
                <a:sym typeface="Roboto"/>
              </a:rPr>
              <a:t>“I’d like cat.jpg please.”</a:t>
            </a:r>
            <a:endParaRPr i="1">
              <a:latin typeface="Roboto"/>
              <a:ea typeface="Roboto"/>
              <a:cs typeface="Roboto"/>
              <a:sym typeface="Roboto"/>
            </a:endParaRPr>
          </a:p>
        </p:txBody>
      </p:sp>
      <p:grpSp>
        <p:nvGrpSpPr>
          <p:cNvPr id="4434" name="Google Shape;4434;p243"/>
          <p:cNvGrpSpPr/>
          <p:nvPr/>
        </p:nvGrpSpPr>
        <p:grpSpPr>
          <a:xfrm>
            <a:off x="1457475" y="2270050"/>
            <a:ext cx="5431351" cy="724575"/>
            <a:chOff x="1457475" y="2270050"/>
            <a:chExt cx="5431351" cy="724575"/>
          </a:xfrm>
        </p:grpSpPr>
        <p:sp>
          <p:nvSpPr>
            <p:cNvPr id="4435" name="Google Shape;4435;p243"/>
            <p:cNvSpPr/>
            <p:nvPr/>
          </p:nvSpPr>
          <p:spPr>
            <a:xfrm>
              <a:off x="1457475" y="2270050"/>
              <a:ext cx="292500" cy="712200"/>
            </a:xfrm>
            <a:prstGeom prst="up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43"/>
            <p:cNvSpPr/>
            <p:nvPr/>
          </p:nvSpPr>
          <p:spPr>
            <a:xfrm>
              <a:off x="1530526" y="2837125"/>
              <a:ext cx="5358300" cy="157500"/>
            </a:xfrm>
            <a:prstGeom prst="rect">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7" name="Google Shape;4437;p243"/>
          <p:cNvSpPr/>
          <p:nvPr/>
        </p:nvSpPr>
        <p:spPr>
          <a:xfrm rot="-5400000">
            <a:off x="6506450" y="2503525"/>
            <a:ext cx="824100" cy="154500"/>
          </a:xfrm>
          <a:prstGeom prst="rect">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38" name="Google Shape;4438;p243"/>
          <p:cNvPicPr preferRelativeResize="0"/>
          <p:nvPr/>
        </p:nvPicPr>
        <p:blipFill>
          <a:blip r:embed="rId4">
            <a:alphaModFix/>
          </a:blip>
          <a:stretch>
            <a:fillRect/>
          </a:stretch>
        </p:blipFill>
        <p:spPr>
          <a:xfrm>
            <a:off x="6471176" y="874688"/>
            <a:ext cx="817599" cy="1401175"/>
          </a:xfrm>
          <a:prstGeom prst="rect">
            <a:avLst/>
          </a:prstGeom>
          <a:noFill/>
          <a:ln>
            <a:noFill/>
          </a:ln>
        </p:spPr>
      </p:pic>
      <p:sp>
        <p:nvSpPr>
          <p:cNvPr id="4439" name="Google Shape;4439;p243"/>
          <p:cNvSpPr/>
          <p:nvPr/>
        </p:nvSpPr>
        <p:spPr>
          <a:xfrm>
            <a:off x="2519700" y="1436238"/>
            <a:ext cx="41046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43"/>
          <p:cNvSpPr txBox="1"/>
          <p:nvPr/>
        </p:nvSpPr>
        <p:spPr>
          <a:xfrm>
            <a:off x="2754650" y="2928775"/>
            <a:ext cx="2839800" cy="41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Roboto"/>
                <a:ea typeface="Roboto"/>
                <a:cs typeface="Roboto"/>
                <a:sym typeface="Roboto"/>
              </a:rPr>
              <a:t>“OK. Here’s the file you asked for.”</a:t>
            </a:r>
            <a:endParaRPr i="1">
              <a:latin typeface="Roboto"/>
              <a:ea typeface="Roboto"/>
              <a:cs typeface="Roboto"/>
              <a:sym typeface="Roboto"/>
            </a:endParaRPr>
          </a:p>
        </p:txBody>
      </p:sp>
      <p:sp>
        <p:nvSpPr>
          <p:cNvPr id="4441" name="Google Shape;4441;p243"/>
          <p:cNvSpPr txBox="1"/>
          <p:nvPr/>
        </p:nvSpPr>
        <p:spPr>
          <a:xfrm>
            <a:off x="5041725" y="3555850"/>
            <a:ext cx="3753600" cy="1121700"/>
          </a:xfrm>
          <a:prstGeom prst="rect">
            <a:avLst/>
          </a:prstGeom>
          <a:solidFill>
            <a:srgbClr val="FFFFFF"/>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24292E"/>
                </a:solidFill>
                <a:latin typeface="Roboto"/>
                <a:ea typeface="Roboto"/>
                <a:cs typeface="Roboto"/>
                <a:sym typeface="Roboto"/>
              </a:rPr>
              <a:t>The server (receiver), has a </a:t>
            </a:r>
            <a:r>
              <a:rPr lang="en" b="1">
                <a:solidFill>
                  <a:srgbClr val="24292E"/>
                </a:solidFill>
                <a:latin typeface="Roboto"/>
                <a:ea typeface="Roboto"/>
                <a:cs typeface="Roboto"/>
                <a:sym typeface="Roboto"/>
              </a:rPr>
              <a:t>destination</a:t>
            </a:r>
            <a:r>
              <a:rPr lang="en">
                <a:solidFill>
                  <a:srgbClr val="24292E"/>
                </a:solidFill>
                <a:latin typeface="Roboto"/>
                <a:ea typeface="Roboto"/>
                <a:cs typeface="Roboto"/>
                <a:sym typeface="Roboto"/>
              </a:rPr>
              <a:t> port, depending on the protocol. Destination ports don't change, so we can associate a port with a certain protocol.</a:t>
            </a:r>
            <a:endParaRPr>
              <a:latin typeface="Roboto"/>
              <a:ea typeface="Roboto"/>
              <a:cs typeface="Roboto"/>
              <a:sym typeface="Roboto"/>
            </a:endParaRPr>
          </a:p>
        </p:txBody>
      </p:sp>
      <p:pic>
        <p:nvPicPr>
          <p:cNvPr id="4442" name="Google Shape;4442;p243"/>
          <p:cNvPicPr preferRelativeResize="0"/>
          <p:nvPr/>
        </p:nvPicPr>
        <p:blipFill>
          <a:blip r:embed="rId5">
            <a:alphaModFix/>
          </a:blip>
          <a:stretch>
            <a:fillRect/>
          </a:stretch>
        </p:blipFill>
        <p:spPr>
          <a:xfrm rot="-401521">
            <a:off x="5649839" y="2511025"/>
            <a:ext cx="1015448" cy="1010401"/>
          </a:xfrm>
          <a:prstGeom prst="rect">
            <a:avLst/>
          </a:prstGeom>
          <a:noFill/>
          <a:ln w="76200" cap="flat" cmpd="sng">
            <a:solidFill>
              <a:srgbClr val="D9D9D9"/>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sp>
        <p:nvSpPr>
          <p:cNvPr id="4447" name="Google Shape;4447;p24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Ports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of a security analyst at Acme Corp. </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rgbClr val="24292E"/>
                </a:solidFill>
                <a:latin typeface="Roboto Light"/>
                <a:ea typeface="Roboto Light"/>
                <a:cs typeface="Roboto Light"/>
                <a:sym typeface="Roboto Light"/>
              </a:rPr>
              <a:t>You will find the source and destination port for several network requests and determine the protocol for each destination port.</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sz="1800"/>
          </a:p>
        </p:txBody>
      </p:sp>
      <p:sp>
        <p:nvSpPr>
          <p:cNvPr id="4448" name="Google Shape;4448;p24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449" name="Google Shape;4449;p2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53"/>
        <p:cNvGrpSpPr/>
        <p:nvPr/>
      </p:nvGrpSpPr>
      <p:grpSpPr>
        <a:xfrm>
          <a:off x="0" y="0"/>
          <a:ext cx="0" cy="0"/>
          <a:chOff x="0" y="0"/>
          <a:chExt cx="0" cy="0"/>
        </a:xfrm>
      </p:grpSpPr>
      <p:sp>
        <p:nvSpPr>
          <p:cNvPr id="4454" name="Google Shape;4454;p245"/>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55" name="Google Shape;4455;p245"/>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9"/>
        <p:cNvGrpSpPr/>
        <p:nvPr/>
      </p:nvGrpSpPr>
      <p:grpSpPr>
        <a:xfrm>
          <a:off x="0" y="0"/>
          <a:ext cx="0" cy="0"/>
          <a:chOff x="0" y="0"/>
          <a:chExt cx="0" cy="0"/>
        </a:xfrm>
      </p:grpSpPr>
      <p:pic>
        <p:nvPicPr>
          <p:cNvPr id="4460" name="Google Shape;4460;p246"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386400"/>
            <a:ext cx="2032000" cy="1524000"/>
          </a:xfrm>
          <a:prstGeom prst="rect">
            <a:avLst/>
          </a:prstGeom>
          <a:noFill/>
          <a:ln>
            <a:noFill/>
          </a:ln>
        </p:spPr>
      </p:pic>
      <p:sp>
        <p:nvSpPr>
          <p:cNvPr id="4461" name="Google Shape;4461;p2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65"/>
        <p:cNvGrpSpPr/>
        <p:nvPr/>
      </p:nvGrpSpPr>
      <p:grpSpPr>
        <a:xfrm>
          <a:off x="0" y="0"/>
          <a:ext cx="0" cy="0"/>
          <a:chOff x="0" y="0"/>
          <a:chExt cx="0" cy="0"/>
        </a:xfrm>
      </p:grpSpPr>
      <p:sp>
        <p:nvSpPr>
          <p:cNvPr id="4466" name="Google Shape;4466;p24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OSI Layers</a:t>
            </a:r>
            <a:endParaRPr/>
          </a:p>
          <a:p>
            <a:pPr marL="0" lvl="0" indent="0" algn="ctr" rtl="0">
              <a:spcBef>
                <a:spcPts val="0"/>
              </a:spcBef>
              <a:spcAft>
                <a:spcPts val="0"/>
              </a:spcAft>
              <a:buNone/>
            </a:pPr>
            <a:endParaRPr/>
          </a:p>
          <a:p>
            <a:pPr marL="0" lvl="0" indent="0" algn="ctr" rtl="0">
              <a:spcBef>
                <a:spcPts val="0"/>
              </a:spcBef>
              <a:spcAft>
                <a:spcPts val="0"/>
              </a:spcAft>
              <a:buNone/>
            </a:pPr>
            <a:endParaRPr i="1">
              <a:latin typeface="Roboto Light"/>
              <a:ea typeface="Roboto Light"/>
              <a:cs typeface="Roboto Light"/>
              <a:sym typeface="Roboto Light"/>
            </a:endParaRPr>
          </a:p>
        </p:txBody>
      </p:sp>
      <p:sp>
        <p:nvSpPr>
          <p:cNvPr id="4467" name="Google Shape;4467;p2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71"/>
        <p:cNvGrpSpPr/>
        <p:nvPr/>
      </p:nvGrpSpPr>
      <p:grpSpPr>
        <a:xfrm>
          <a:off x="0" y="0"/>
          <a:ext cx="0" cy="0"/>
          <a:chOff x="0" y="0"/>
          <a:chExt cx="0" cy="0"/>
        </a:xfrm>
      </p:grpSpPr>
      <p:sp>
        <p:nvSpPr>
          <p:cNvPr id="4472" name="Google Shape;4472;p2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pic>
        <p:nvPicPr>
          <p:cNvPr id="4473" name="Google Shape;4473;p248"/>
          <p:cNvPicPr preferRelativeResize="0"/>
          <p:nvPr/>
        </p:nvPicPr>
        <p:blipFill rotWithShape="1">
          <a:blip r:embed="rId3">
            <a:alphaModFix/>
          </a:blip>
          <a:srcRect t="6238" b="9451"/>
          <a:stretch/>
        </p:blipFill>
        <p:spPr>
          <a:xfrm>
            <a:off x="0" y="0"/>
            <a:ext cx="9144000" cy="5143500"/>
          </a:xfrm>
          <a:prstGeom prst="rect">
            <a:avLst/>
          </a:prstGeom>
          <a:noFill/>
          <a:ln>
            <a:noFill/>
          </a:ln>
        </p:spPr>
      </p:pic>
      <p:sp>
        <p:nvSpPr>
          <p:cNvPr id="4474" name="Google Shape;4474;p248"/>
          <p:cNvSpPr/>
          <p:nvPr/>
        </p:nvSpPr>
        <p:spPr>
          <a:xfrm>
            <a:off x="5252950" y="821725"/>
            <a:ext cx="3186300" cy="3186300"/>
          </a:xfrm>
          <a:prstGeom prst="ellipse">
            <a:avLst/>
          </a:prstGeom>
          <a:solidFill>
            <a:srgbClr val="F7EF6A">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48"/>
          <p:cNvSpPr txBox="1"/>
          <p:nvPr/>
        </p:nvSpPr>
        <p:spPr>
          <a:xfrm>
            <a:off x="4935400" y="821725"/>
            <a:ext cx="3821400" cy="3186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latin typeface="Roboto Light"/>
                <a:ea typeface="Roboto Light"/>
                <a:cs typeface="Roboto Light"/>
                <a:sym typeface="Roboto Light"/>
              </a:rPr>
              <a:t>When data travels </a:t>
            </a:r>
            <a:endParaRPr sz="20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2000">
                <a:solidFill>
                  <a:schemeClr val="dk1"/>
                </a:solidFill>
                <a:latin typeface="Roboto Light"/>
                <a:ea typeface="Roboto Light"/>
                <a:cs typeface="Roboto Light"/>
                <a:sym typeface="Roboto Light"/>
              </a:rPr>
              <a:t>across a network, it goes </a:t>
            </a:r>
            <a:endParaRPr sz="20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2000">
                <a:solidFill>
                  <a:schemeClr val="dk1"/>
                </a:solidFill>
                <a:latin typeface="Roboto Light"/>
                <a:ea typeface="Roboto Light"/>
                <a:cs typeface="Roboto Light"/>
                <a:sym typeface="Roboto Light"/>
              </a:rPr>
              <a:t>through multiple steps </a:t>
            </a:r>
            <a:endParaRPr sz="20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2000">
                <a:solidFill>
                  <a:schemeClr val="dk1"/>
                </a:solidFill>
                <a:latin typeface="Roboto Light"/>
                <a:ea typeface="Roboto Light"/>
                <a:cs typeface="Roboto Light"/>
                <a:sym typeface="Roboto Light"/>
              </a:rPr>
              <a:t>and processes to reach</a:t>
            </a:r>
            <a:endParaRPr sz="20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2000">
                <a:solidFill>
                  <a:schemeClr val="dk1"/>
                </a:solidFill>
                <a:latin typeface="Roboto Light"/>
                <a:ea typeface="Roboto Light"/>
                <a:cs typeface="Roboto Light"/>
                <a:sym typeface="Roboto Light"/>
              </a:rPr>
              <a:t> its destination.</a:t>
            </a:r>
            <a:endParaRPr sz="2000">
              <a:solidFill>
                <a:schemeClr val="dk1"/>
              </a:solidFill>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79"/>
        <p:cNvGrpSpPr/>
        <p:nvPr/>
      </p:nvGrpSpPr>
      <p:grpSpPr>
        <a:xfrm>
          <a:off x="0" y="0"/>
          <a:ext cx="0" cy="0"/>
          <a:chOff x="0" y="0"/>
          <a:chExt cx="0" cy="0"/>
        </a:xfrm>
      </p:grpSpPr>
      <p:sp>
        <p:nvSpPr>
          <p:cNvPr id="4480" name="Google Shape;4480;p2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OSI Layers</a:t>
            </a:r>
            <a:endParaRPr/>
          </a:p>
        </p:txBody>
      </p:sp>
      <p:sp>
        <p:nvSpPr>
          <p:cNvPr id="4481" name="Google Shape;4481;p2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graphicFrame>
        <p:nvGraphicFramePr>
          <p:cNvPr id="4482" name="Google Shape;4482;p249"/>
          <p:cNvGraphicFramePr/>
          <p:nvPr/>
        </p:nvGraphicFramePr>
        <p:xfrm>
          <a:off x="743788" y="1155225"/>
          <a:ext cx="8125875" cy="2773605"/>
        </p:xfrm>
        <a:graphic>
          <a:graphicData uri="http://schemas.openxmlformats.org/drawingml/2006/table">
            <a:tbl>
              <a:tblPr>
                <a:noFill/>
                <a:tableStyleId>{F0E15BCA-12DC-4B5F-A342-18815BF03EEB}</a:tableStyleId>
              </a:tblPr>
              <a:tblGrid>
                <a:gridCol w="3963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779175">
                  <a:extLst>
                    <a:ext uri="{9D8B030D-6E8A-4147-A177-3AD203B41FA5}">
                      <a16:colId xmlns:a16="http://schemas.microsoft.com/office/drawing/2014/main" val="20002"/>
                    </a:ext>
                  </a:extLst>
                </a:gridCol>
              </a:tblGrid>
              <a:tr h="958725">
                <a:tc>
                  <a:txBody>
                    <a:bodyPr/>
                    <a:lstStyle/>
                    <a:p>
                      <a:pPr marL="0" lvl="0" indent="0" algn="l" rtl="0">
                        <a:spcBef>
                          <a:spcPts val="0"/>
                        </a:spcBef>
                        <a:spcAft>
                          <a:spcPts val="0"/>
                        </a:spcAft>
                        <a:buNone/>
                      </a:pPr>
                      <a:r>
                        <a:rPr lang="en" sz="1800">
                          <a:solidFill>
                            <a:schemeClr val="dk1"/>
                          </a:solidFill>
                          <a:latin typeface="Roboto"/>
                          <a:ea typeface="Roboto"/>
                          <a:cs typeface="Roboto"/>
                          <a:sym typeface="Roboto"/>
                        </a:rPr>
                        <a:t>The process of sending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an email starts with the following steps: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solidFill>
                      <a:srgbClr val="FFFFFF"/>
                    </a:solidFill>
                  </a:tcPr>
                </a:tc>
                <a:tc>
                  <a:txBody>
                    <a:bodyPr/>
                    <a:lstStyle/>
                    <a:p>
                      <a:pPr marL="0" lvl="0" indent="0" algn="l" rtl="0">
                        <a:spcBef>
                          <a:spcPts val="0"/>
                        </a:spcBef>
                        <a:spcAft>
                          <a:spcPts val="0"/>
                        </a:spcAft>
                        <a:buNone/>
                      </a:pPr>
                      <a:endParaRPr sz="18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dk1"/>
                          </a:solidFill>
                          <a:latin typeface="Roboto"/>
                          <a:ea typeface="Roboto"/>
                          <a:cs typeface="Roboto"/>
                          <a:sym typeface="Roboto"/>
                        </a:rPr>
                        <a:t>Certain protocols are responsible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for handling specific steps of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data transmission:</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1200"/>
                        </a:spcAft>
                        <a:buNone/>
                      </a:pPr>
                      <a:r>
                        <a:rPr lang="en">
                          <a:solidFill>
                            <a:srgbClr val="FFFFFF"/>
                          </a:solidFill>
                          <a:latin typeface="Roboto"/>
                          <a:ea typeface="Roboto"/>
                          <a:cs typeface="Roboto"/>
                          <a:sym typeface="Roboto"/>
                        </a:rPr>
                        <a:t>Convert the text of the user's email into a format the email application can understand.</a:t>
                      </a:r>
                      <a:endParaRPr>
                        <a:solidFill>
                          <a:srgbClr val="FFFFFF"/>
                        </a:solidFill>
                        <a:latin typeface="Roboto"/>
                        <a:ea typeface="Roboto"/>
                        <a:cs typeface="Roboto"/>
                        <a:sym typeface="Roboto"/>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B w="19050" cap="flat" cmpd="sng">
                      <a:solidFill>
                        <a:srgbClr val="FFFFFF"/>
                      </a:solidFill>
                      <a:prstDash val="solid"/>
                      <a:round/>
                      <a:headEnd type="none" w="sm" len="sm"/>
                      <a:tailEnd type="none" w="sm" len="sm"/>
                    </a:lnB>
                    <a:solidFill>
                      <a:srgbClr val="EA3030"/>
                    </a:solidFill>
                  </a:tcPr>
                </a:tc>
                <a:tc>
                  <a:txBody>
                    <a:bodyPr/>
                    <a:lstStyle/>
                    <a:p>
                      <a:pPr marL="0" lvl="0" indent="0" algn="l" rtl="0">
                        <a:spcBef>
                          <a:spcPts val="0"/>
                        </a:spcBef>
                        <a:spcAft>
                          <a:spcPts val="1200"/>
                        </a:spcAft>
                        <a:buNone/>
                      </a:pPr>
                      <a:endParaRPr>
                        <a:solidFill>
                          <a:srgbClr val="FFFFFF"/>
                        </a:solidFill>
                        <a:latin typeface="Roboto"/>
                        <a:ea typeface="Roboto"/>
                        <a:cs typeface="Roboto"/>
                        <a:sym typeface="Roboto"/>
                      </a:endParaRPr>
                    </a:p>
                  </a:txBody>
                  <a:tcPr marL="91425" marR="91425" marT="91425" marB="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1200"/>
                        </a:spcAft>
                        <a:buClr>
                          <a:schemeClr val="dk1"/>
                        </a:buClr>
                        <a:buSzPts val="1100"/>
                        <a:buFont typeface="Arial"/>
                        <a:buNone/>
                      </a:pPr>
                      <a:r>
                        <a:rPr lang="en">
                          <a:solidFill>
                            <a:srgbClr val="FFFFFF"/>
                          </a:solidFill>
                          <a:latin typeface="Roboto"/>
                          <a:ea typeface="Roboto"/>
                          <a:cs typeface="Roboto"/>
                          <a:sym typeface="Roboto"/>
                        </a:rPr>
                        <a:t>The IMAP or POP3 converts the text of a user’s email into a format any email application can understand.</a:t>
                      </a:r>
                      <a:endParaRPr>
                        <a:solidFill>
                          <a:srgbClr val="FFFFFF"/>
                        </a:solidFill>
                        <a:latin typeface="Roboto"/>
                        <a:ea typeface="Roboto"/>
                        <a:cs typeface="Roboto"/>
                        <a:sym typeface="Roboto"/>
                      </a:endParaRPr>
                    </a:p>
                  </a:txBody>
                  <a:tcPr marL="91425" marR="91425" marT="91425" marB="0">
                    <a:lnL w="19050" cap="flat" cmpd="sng">
                      <a:solidFill>
                        <a:srgbClr val="FFFFFF">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B w="19050" cap="flat" cmpd="sng">
                      <a:solidFill>
                        <a:srgbClr val="FFFFFF"/>
                      </a:solidFill>
                      <a:prstDash val="solid"/>
                      <a:round/>
                      <a:headEnd type="none" w="sm" len="sm"/>
                      <a:tailEnd type="none" w="sm" len="sm"/>
                    </a:lnB>
                    <a:solidFill>
                      <a:srgbClr val="EA3030"/>
                    </a:solidFill>
                  </a:tcPr>
                </a:tc>
                <a:extLst>
                  <a:ext uri="{0D108BD9-81ED-4DB2-BD59-A6C34878D82A}">
                    <a16:rowId xmlns:a16="http://schemas.microsoft.com/office/drawing/2014/main" val="10001"/>
                  </a:ext>
                </a:extLst>
              </a:tr>
              <a:tr h="381000">
                <a:tc>
                  <a:txBody>
                    <a:bodyPr/>
                    <a:lstStyle/>
                    <a:p>
                      <a:pPr marL="0" lvl="0" indent="0" algn="l" rtl="0">
                        <a:spcBef>
                          <a:spcPts val="300"/>
                        </a:spcBef>
                        <a:spcAft>
                          <a:spcPts val="1200"/>
                        </a:spcAft>
                        <a:buNone/>
                      </a:pPr>
                      <a:r>
                        <a:rPr lang="en">
                          <a:solidFill>
                            <a:srgbClr val="FFFFFF"/>
                          </a:solidFill>
                          <a:latin typeface="Roboto"/>
                          <a:ea typeface="Roboto"/>
                          <a:cs typeface="Roboto"/>
                          <a:sym typeface="Roboto"/>
                        </a:rPr>
                        <a:t>Add the destination address and destination port to this data.</a:t>
                      </a:r>
                      <a:endParaRPr>
                        <a:solidFill>
                          <a:srgbClr val="FFFFFF"/>
                        </a:solidFill>
                        <a:latin typeface="Roboto"/>
                        <a:ea typeface="Roboto"/>
                        <a:cs typeface="Roboto"/>
                        <a:sym typeface="Roboto"/>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B5394"/>
                    </a:solidFill>
                  </a:tcPr>
                </a:tc>
                <a:tc>
                  <a:txBody>
                    <a:bodyPr/>
                    <a:lstStyle/>
                    <a:p>
                      <a:pPr marL="0" lvl="0" indent="0" algn="l" rtl="0">
                        <a:spcBef>
                          <a:spcPts val="0"/>
                        </a:spcBef>
                        <a:spcAft>
                          <a:spcPts val="0"/>
                        </a:spcAft>
                        <a:buNone/>
                      </a:pPr>
                      <a:endParaRPr>
                        <a:solidFill>
                          <a:srgbClr val="FFFFFF"/>
                        </a:solidFill>
                        <a:latin typeface="Roboto"/>
                        <a:ea typeface="Roboto"/>
                        <a:cs typeface="Roboto"/>
                        <a:sym typeface="Roboto"/>
                      </a:endParaRPr>
                    </a:p>
                  </a:txBody>
                  <a:tcPr marL="91425" marR="91425" marT="91425" marB="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l" rtl="0">
                        <a:spcBef>
                          <a:spcPts val="300"/>
                        </a:spcBef>
                        <a:spcAft>
                          <a:spcPts val="1200"/>
                        </a:spcAft>
                        <a:buNone/>
                      </a:pPr>
                      <a:r>
                        <a:rPr lang="en">
                          <a:solidFill>
                            <a:schemeClr val="lt1"/>
                          </a:solidFill>
                          <a:latin typeface="Roboto"/>
                          <a:ea typeface="Roboto"/>
                          <a:cs typeface="Roboto"/>
                          <a:sym typeface="Roboto"/>
                        </a:rPr>
                        <a:t>The TCP adds information about destination ports to this data.</a:t>
                      </a:r>
                      <a:endParaRPr>
                        <a:solidFill>
                          <a:srgbClr val="FFFFFF"/>
                        </a:solidFill>
                        <a:latin typeface="Roboto"/>
                        <a:ea typeface="Roboto"/>
                        <a:cs typeface="Roboto"/>
                        <a:sym typeface="Roboto"/>
                      </a:endParaRPr>
                    </a:p>
                  </a:txBody>
                  <a:tcPr marL="91425" marR="91425" marT="91425" marB="0">
                    <a:lnL w="19050" cap="flat" cmpd="sng">
                      <a:solidFill>
                        <a:srgbClr val="FFFFFF">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B5394"/>
                    </a:solidFill>
                  </a:tcPr>
                </a:tc>
                <a:extLst>
                  <a:ext uri="{0D108BD9-81ED-4DB2-BD59-A6C34878D82A}">
                    <a16:rowId xmlns:a16="http://schemas.microsoft.com/office/drawing/2014/main" val="10002"/>
                  </a:ext>
                </a:extLst>
              </a:tr>
              <a:tr h="381000">
                <a:tc>
                  <a:txBody>
                    <a:bodyPr/>
                    <a:lstStyle/>
                    <a:p>
                      <a:pPr marL="0" lvl="0" indent="0" algn="l" rtl="0">
                        <a:spcBef>
                          <a:spcPts val="300"/>
                        </a:spcBef>
                        <a:spcAft>
                          <a:spcPts val="1200"/>
                        </a:spcAft>
                        <a:buNone/>
                      </a:pPr>
                      <a:r>
                        <a:rPr lang="en">
                          <a:solidFill>
                            <a:srgbClr val="FFFFFF"/>
                          </a:solidFill>
                          <a:latin typeface="Roboto"/>
                          <a:ea typeface="Roboto"/>
                          <a:cs typeface="Roboto"/>
                          <a:sym typeface="Roboto"/>
                        </a:rPr>
                        <a:t>Convert this packet to a format that can be transmitted through physical wires.</a:t>
                      </a:r>
                      <a:endParaRPr>
                        <a:solidFill>
                          <a:srgbClr val="FFFFFF"/>
                        </a:solidFill>
                        <a:latin typeface="Roboto"/>
                        <a:ea typeface="Roboto"/>
                        <a:cs typeface="Roboto"/>
                        <a:sym typeface="Roboto"/>
                      </a:endParaRPr>
                    </a:p>
                  </a:txBody>
                  <a:tcPr marL="91425" marR="91425" marT="91425" marB="0">
                    <a:lnL w="9525" cap="flat" cmpd="sng">
                      <a:solidFill>
                        <a:srgbClr val="9E9E9E">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674EA7"/>
                    </a:solidFill>
                  </a:tcPr>
                </a:tc>
                <a:tc>
                  <a:txBody>
                    <a:bodyPr/>
                    <a:lstStyle/>
                    <a:p>
                      <a:pPr marL="0" lvl="0" indent="0" algn="l" rtl="0">
                        <a:spcBef>
                          <a:spcPts val="0"/>
                        </a:spcBef>
                        <a:spcAft>
                          <a:spcPts val="0"/>
                        </a:spcAft>
                        <a:buNone/>
                      </a:pPr>
                      <a:endParaRPr>
                        <a:solidFill>
                          <a:srgbClr val="FFFFFF"/>
                        </a:solidFill>
                        <a:latin typeface="Roboto"/>
                        <a:ea typeface="Roboto"/>
                        <a:cs typeface="Roboto"/>
                        <a:sym typeface="Roboto"/>
                      </a:endParaRPr>
                    </a:p>
                  </a:txBody>
                  <a:tcPr marL="91425" marR="91425" marT="91425" marB="0">
                    <a:lnL w="19050" cap="flat" cmpd="sng">
                      <a:solidFill>
                        <a:srgbClr val="FFFFFF">
                          <a:alpha val="0"/>
                        </a:srgbClr>
                      </a:solidFill>
                      <a:prstDash val="solid"/>
                      <a:round/>
                      <a:headEnd type="none" w="sm" len="sm"/>
                      <a:tailEnd type="none" w="sm" len="sm"/>
                    </a:lnL>
                    <a:lnR w="19050" cap="flat" cmpd="sng">
                      <a:solidFill>
                        <a:srgbClr val="FFFFFF">
                          <a:alpha val="0"/>
                        </a:srgbClr>
                      </a:solidFill>
                      <a:prstDash val="solid"/>
                      <a:round/>
                      <a:headEnd type="none" w="sm" len="sm"/>
                      <a:tailEnd type="none" w="sm" len="sm"/>
                    </a:lnR>
                    <a:lnT w="19050" cap="flat" cmpd="sng">
                      <a:solidFill>
                        <a:srgbClr val="FFFFFF">
                          <a:alpha val="0"/>
                        </a:srgbClr>
                      </a:solidFill>
                      <a:prstDash val="solid"/>
                      <a:round/>
                      <a:headEnd type="none" w="sm" len="sm"/>
                      <a:tailEnd type="none" w="sm" len="sm"/>
                    </a:lnT>
                    <a:lnB w="19050" cap="flat" cmpd="sng">
                      <a:solidFill>
                        <a:srgbClr val="FFFFFF">
                          <a:alpha val="0"/>
                        </a:srgbClr>
                      </a:solidFill>
                      <a:prstDash val="solid"/>
                      <a:round/>
                      <a:headEnd type="none" w="sm" len="sm"/>
                      <a:tailEnd type="none" w="sm" len="sm"/>
                    </a:lnB>
                  </a:tcPr>
                </a:tc>
                <a:tc>
                  <a:txBody>
                    <a:bodyPr/>
                    <a:lstStyle/>
                    <a:p>
                      <a:pPr marL="0" lvl="0" indent="0" algn="l" rtl="0">
                        <a:spcBef>
                          <a:spcPts val="300"/>
                        </a:spcBef>
                        <a:spcAft>
                          <a:spcPts val="1200"/>
                        </a:spcAft>
                        <a:buClr>
                          <a:schemeClr val="dk1"/>
                        </a:buClr>
                        <a:buSzPts val="1100"/>
                        <a:buFont typeface="Arial"/>
                        <a:buNone/>
                      </a:pPr>
                      <a:r>
                        <a:rPr lang="en">
                          <a:solidFill>
                            <a:srgbClr val="FFFFFF"/>
                          </a:solidFill>
                          <a:latin typeface="Roboto"/>
                          <a:ea typeface="Roboto"/>
                          <a:cs typeface="Roboto"/>
                          <a:sym typeface="Roboto"/>
                        </a:rPr>
                        <a:t>The IP adds destination address information to the email data.</a:t>
                      </a:r>
                      <a:endParaRPr>
                        <a:solidFill>
                          <a:srgbClr val="FFFFFF"/>
                        </a:solidFill>
                        <a:latin typeface="Roboto"/>
                        <a:ea typeface="Roboto"/>
                        <a:cs typeface="Roboto"/>
                        <a:sym typeface="Roboto"/>
                      </a:endParaRPr>
                    </a:p>
                  </a:txBody>
                  <a:tcPr marL="91425" marR="91425" marT="91425" marB="0">
                    <a:lnL w="19050" cap="flat" cmpd="sng">
                      <a:solidFill>
                        <a:srgbClr val="FFFFFF">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B5394"/>
                    </a:solidFill>
                  </a:tcPr>
                </a:tc>
                <a:extLst>
                  <a:ext uri="{0D108BD9-81ED-4DB2-BD59-A6C34878D82A}">
                    <a16:rowId xmlns:a16="http://schemas.microsoft.com/office/drawing/2014/main" val="10003"/>
                  </a:ext>
                </a:extLst>
              </a:tr>
            </a:tbl>
          </a:graphicData>
        </a:graphic>
      </p:graphicFrame>
      <p:sp>
        <p:nvSpPr>
          <p:cNvPr id="4483" name="Google Shape;4483;p249"/>
          <p:cNvSpPr txBox="1"/>
          <p:nvPr/>
        </p:nvSpPr>
        <p:spPr>
          <a:xfrm>
            <a:off x="308488" y="2166750"/>
            <a:ext cx="435300" cy="9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1.</a:t>
            </a:r>
            <a:endParaRPr sz="1800" b="1">
              <a:latin typeface="Roboto"/>
              <a:ea typeface="Roboto"/>
              <a:cs typeface="Roboto"/>
              <a:sym typeface="Roboto"/>
            </a:endParaRPr>
          </a:p>
        </p:txBody>
      </p:sp>
      <p:sp>
        <p:nvSpPr>
          <p:cNvPr id="4484" name="Google Shape;4484;p249"/>
          <p:cNvSpPr txBox="1"/>
          <p:nvPr/>
        </p:nvSpPr>
        <p:spPr>
          <a:xfrm>
            <a:off x="308488" y="3039224"/>
            <a:ext cx="435300" cy="66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2.</a:t>
            </a:r>
            <a:endParaRPr sz="1800" b="1">
              <a:latin typeface="Roboto"/>
              <a:ea typeface="Roboto"/>
              <a:cs typeface="Roboto"/>
              <a:sym typeface="Roboto"/>
            </a:endParaRPr>
          </a:p>
        </p:txBody>
      </p:sp>
      <p:sp>
        <p:nvSpPr>
          <p:cNvPr id="4485" name="Google Shape;4485;p249"/>
          <p:cNvSpPr txBox="1"/>
          <p:nvPr/>
        </p:nvSpPr>
        <p:spPr>
          <a:xfrm>
            <a:off x="308488" y="3740250"/>
            <a:ext cx="435300" cy="66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3.</a:t>
            </a:r>
            <a:endParaRPr sz="1800" b="1">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89"/>
        <p:cNvGrpSpPr/>
        <p:nvPr/>
      </p:nvGrpSpPr>
      <p:grpSpPr>
        <a:xfrm>
          <a:off x="0" y="0"/>
          <a:ext cx="0" cy="0"/>
          <a:chOff x="0" y="0"/>
          <a:chExt cx="0" cy="0"/>
        </a:xfrm>
      </p:grpSpPr>
      <p:sp>
        <p:nvSpPr>
          <p:cNvPr id="4490" name="Google Shape;4490;p2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Open Systems Interconnection (OSI) Model</a:t>
            </a:r>
            <a:endParaRPr/>
          </a:p>
        </p:txBody>
      </p:sp>
      <p:sp>
        <p:nvSpPr>
          <p:cNvPr id="4491" name="Google Shape;4491;p250"/>
          <p:cNvSpPr txBox="1">
            <a:spLocks noGrp="1"/>
          </p:cNvSpPr>
          <p:nvPr>
            <p:ph type="subTitle" idx="1"/>
          </p:nvPr>
        </p:nvSpPr>
        <p:spPr>
          <a:xfrm>
            <a:off x="0" y="675975"/>
            <a:ext cx="8869800" cy="665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The OSI model provides a framework for categorizing and conceptualizing the large number of ports and protocols. </a:t>
            </a:r>
            <a:endParaRPr/>
          </a:p>
        </p:txBody>
      </p:sp>
      <p:sp>
        <p:nvSpPr>
          <p:cNvPr id="4492" name="Google Shape;4492;p250"/>
          <p:cNvSpPr/>
          <p:nvPr/>
        </p:nvSpPr>
        <p:spPr>
          <a:xfrm>
            <a:off x="593875" y="3536028"/>
            <a:ext cx="4801200" cy="1212900"/>
          </a:xfrm>
          <a:prstGeom prst="cube">
            <a:avLst>
              <a:gd name="adj" fmla="val 79128"/>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1: Physical</a:t>
            </a:r>
            <a:endParaRPr b="1">
              <a:latin typeface="Roboto"/>
              <a:ea typeface="Roboto"/>
              <a:cs typeface="Roboto"/>
              <a:sym typeface="Roboto"/>
            </a:endParaRPr>
          </a:p>
        </p:txBody>
      </p:sp>
      <p:sp>
        <p:nvSpPr>
          <p:cNvPr id="4493" name="Google Shape;4493;p250"/>
          <p:cNvSpPr/>
          <p:nvPr/>
        </p:nvSpPr>
        <p:spPr>
          <a:xfrm>
            <a:off x="593875" y="3231681"/>
            <a:ext cx="4801200" cy="1212900"/>
          </a:xfrm>
          <a:prstGeom prst="cube">
            <a:avLst>
              <a:gd name="adj" fmla="val 79128"/>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2: Data Link</a:t>
            </a:r>
            <a:endParaRPr b="1">
              <a:latin typeface="Roboto"/>
              <a:ea typeface="Roboto"/>
              <a:cs typeface="Roboto"/>
              <a:sym typeface="Roboto"/>
            </a:endParaRPr>
          </a:p>
        </p:txBody>
      </p:sp>
      <p:sp>
        <p:nvSpPr>
          <p:cNvPr id="4494" name="Google Shape;4494;p250"/>
          <p:cNvSpPr/>
          <p:nvPr/>
        </p:nvSpPr>
        <p:spPr>
          <a:xfrm>
            <a:off x="593875" y="2914460"/>
            <a:ext cx="4801200" cy="1212900"/>
          </a:xfrm>
          <a:prstGeom prst="cube">
            <a:avLst>
              <a:gd name="adj" fmla="val 79128"/>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3: Network</a:t>
            </a:r>
            <a:endParaRPr b="1">
              <a:latin typeface="Roboto"/>
              <a:ea typeface="Roboto"/>
              <a:cs typeface="Roboto"/>
              <a:sym typeface="Roboto"/>
            </a:endParaRPr>
          </a:p>
        </p:txBody>
      </p:sp>
      <p:sp>
        <p:nvSpPr>
          <p:cNvPr id="4495" name="Google Shape;4495;p250"/>
          <p:cNvSpPr/>
          <p:nvPr/>
        </p:nvSpPr>
        <p:spPr>
          <a:xfrm>
            <a:off x="593875" y="2583539"/>
            <a:ext cx="4801200" cy="1212900"/>
          </a:xfrm>
          <a:prstGeom prst="cube">
            <a:avLst>
              <a:gd name="adj" fmla="val 79128"/>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4: Transport</a:t>
            </a:r>
            <a:endParaRPr b="1">
              <a:latin typeface="Roboto"/>
              <a:ea typeface="Roboto"/>
              <a:cs typeface="Roboto"/>
              <a:sym typeface="Roboto"/>
            </a:endParaRPr>
          </a:p>
        </p:txBody>
      </p:sp>
      <p:sp>
        <p:nvSpPr>
          <p:cNvPr id="4496" name="Google Shape;4496;p250"/>
          <p:cNvSpPr/>
          <p:nvPr/>
        </p:nvSpPr>
        <p:spPr>
          <a:xfrm>
            <a:off x="593875" y="2260142"/>
            <a:ext cx="4801200" cy="1212900"/>
          </a:xfrm>
          <a:prstGeom prst="cube">
            <a:avLst>
              <a:gd name="adj" fmla="val 79128"/>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5: Session</a:t>
            </a:r>
            <a:endParaRPr b="1">
              <a:latin typeface="Roboto"/>
              <a:ea typeface="Roboto"/>
              <a:cs typeface="Roboto"/>
              <a:sym typeface="Roboto"/>
            </a:endParaRPr>
          </a:p>
        </p:txBody>
      </p:sp>
      <p:sp>
        <p:nvSpPr>
          <p:cNvPr id="4497" name="Google Shape;4497;p250"/>
          <p:cNvSpPr/>
          <p:nvPr/>
        </p:nvSpPr>
        <p:spPr>
          <a:xfrm>
            <a:off x="593875" y="1954596"/>
            <a:ext cx="4801200" cy="1212900"/>
          </a:xfrm>
          <a:prstGeom prst="cube">
            <a:avLst>
              <a:gd name="adj" fmla="val 79128"/>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6: Presentation</a:t>
            </a:r>
            <a:endParaRPr b="1">
              <a:latin typeface="Roboto"/>
              <a:ea typeface="Roboto"/>
              <a:cs typeface="Roboto"/>
              <a:sym typeface="Roboto"/>
            </a:endParaRPr>
          </a:p>
        </p:txBody>
      </p:sp>
      <p:sp>
        <p:nvSpPr>
          <p:cNvPr id="4498" name="Google Shape;4498;p250"/>
          <p:cNvSpPr/>
          <p:nvPr/>
        </p:nvSpPr>
        <p:spPr>
          <a:xfrm>
            <a:off x="593875" y="1634425"/>
            <a:ext cx="4801200" cy="1212900"/>
          </a:xfrm>
          <a:prstGeom prst="cube">
            <a:avLst>
              <a:gd name="adj" fmla="val 79128"/>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7: Application</a:t>
            </a:r>
            <a:endParaRPr b="1">
              <a:latin typeface="Roboto"/>
              <a:ea typeface="Roboto"/>
              <a:cs typeface="Roboto"/>
              <a:sym typeface="Roboto"/>
            </a:endParaRPr>
          </a:p>
        </p:txBody>
      </p:sp>
      <p:sp>
        <p:nvSpPr>
          <p:cNvPr id="4499" name="Google Shape;4499;p250"/>
          <p:cNvSpPr txBox="1">
            <a:spLocks noGrp="1"/>
          </p:cNvSpPr>
          <p:nvPr>
            <p:ph type="body" idx="3"/>
          </p:nvPr>
        </p:nvSpPr>
        <p:spPr>
          <a:xfrm>
            <a:off x="5395075" y="1634425"/>
            <a:ext cx="3464700" cy="2119500"/>
          </a:xfrm>
          <a:prstGeom prst="rect">
            <a:avLst/>
          </a:prstGeom>
        </p:spPr>
        <p:txBody>
          <a:bodyPr spcFirstLastPara="1" wrap="square" lIns="182875" tIns="91425" rIns="91425" bIns="731500" anchor="t" anchorCtr="0">
            <a:noAutofit/>
          </a:bodyPr>
          <a:lstStyle/>
          <a:p>
            <a:pPr marL="0" lvl="0" indent="0" algn="l" rtl="0">
              <a:spcBef>
                <a:spcPts val="0"/>
              </a:spcBef>
              <a:spcAft>
                <a:spcPts val="800"/>
              </a:spcAft>
              <a:buNone/>
            </a:pPr>
            <a:r>
              <a:rPr lang="en" sz="1600"/>
              <a:t>The OSI model is a seven layer framework that allows security analysts to understand how communication works on a network, by detailing the processes, devices, and protocols in place at each layer.</a:t>
            </a:r>
            <a:endParaRPr sz="1600"/>
          </a:p>
        </p:txBody>
      </p:sp>
      <p:sp>
        <p:nvSpPr>
          <p:cNvPr id="4500" name="Google Shape;4500;p2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04"/>
        <p:cNvGrpSpPr/>
        <p:nvPr/>
      </p:nvGrpSpPr>
      <p:grpSpPr>
        <a:xfrm>
          <a:off x="0" y="0"/>
          <a:ext cx="0" cy="0"/>
          <a:chOff x="0" y="0"/>
          <a:chExt cx="0" cy="0"/>
        </a:xfrm>
      </p:grpSpPr>
      <p:sp>
        <p:nvSpPr>
          <p:cNvPr id="4505" name="Google Shape;4505;p2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OSI Model</a:t>
            </a:r>
            <a:endParaRPr/>
          </a:p>
        </p:txBody>
      </p:sp>
      <p:sp>
        <p:nvSpPr>
          <p:cNvPr id="4506" name="Google Shape;4506;p251"/>
          <p:cNvSpPr/>
          <p:nvPr/>
        </p:nvSpPr>
        <p:spPr>
          <a:xfrm>
            <a:off x="210925" y="3434464"/>
            <a:ext cx="3522600" cy="890700"/>
          </a:xfrm>
          <a:prstGeom prst="cube">
            <a:avLst>
              <a:gd name="adj" fmla="val 85571"/>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1: Physical </a:t>
            </a:r>
            <a:endParaRPr sz="1200" b="1">
              <a:latin typeface="Roboto"/>
              <a:ea typeface="Roboto"/>
              <a:cs typeface="Roboto"/>
              <a:sym typeface="Roboto"/>
            </a:endParaRPr>
          </a:p>
        </p:txBody>
      </p:sp>
      <p:sp>
        <p:nvSpPr>
          <p:cNvPr id="4507" name="Google Shape;4507;p251"/>
          <p:cNvSpPr/>
          <p:nvPr/>
        </p:nvSpPr>
        <p:spPr>
          <a:xfrm>
            <a:off x="1381625" y="3597833"/>
            <a:ext cx="210900" cy="5640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51"/>
          <p:cNvSpPr/>
          <p:nvPr/>
        </p:nvSpPr>
        <p:spPr>
          <a:xfrm>
            <a:off x="210925" y="3072669"/>
            <a:ext cx="3522600" cy="890700"/>
          </a:xfrm>
          <a:prstGeom prst="cube">
            <a:avLst>
              <a:gd name="adj" fmla="val 85571"/>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2: Data Link</a:t>
            </a:r>
            <a:endParaRPr sz="1200" b="1">
              <a:latin typeface="Roboto"/>
              <a:ea typeface="Roboto"/>
              <a:cs typeface="Roboto"/>
              <a:sym typeface="Roboto"/>
            </a:endParaRPr>
          </a:p>
        </p:txBody>
      </p:sp>
      <p:sp>
        <p:nvSpPr>
          <p:cNvPr id="4509" name="Google Shape;4509;p251"/>
          <p:cNvSpPr/>
          <p:nvPr/>
        </p:nvSpPr>
        <p:spPr>
          <a:xfrm>
            <a:off x="1381625" y="3251158"/>
            <a:ext cx="210900" cy="5640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51"/>
          <p:cNvSpPr/>
          <p:nvPr/>
        </p:nvSpPr>
        <p:spPr>
          <a:xfrm>
            <a:off x="210925" y="2725346"/>
            <a:ext cx="3522600" cy="890700"/>
          </a:xfrm>
          <a:prstGeom prst="cube">
            <a:avLst>
              <a:gd name="adj" fmla="val 85571"/>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3: Network</a:t>
            </a:r>
            <a:endParaRPr sz="1200" b="1">
              <a:latin typeface="Roboto"/>
              <a:ea typeface="Roboto"/>
              <a:cs typeface="Roboto"/>
              <a:sym typeface="Roboto"/>
            </a:endParaRPr>
          </a:p>
        </p:txBody>
      </p:sp>
      <p:sp>
        <p:nvSpPr>
          <p:cNvPr id="4511" name="Google Shape;4511;p251"/>
          <p:cNvSpPr/>
          <p:nvPr/>
        </p:nvSpPr>
        <p:spPr>
          <a:xfrm>
            <a:off x="1381625" y="2902571"/>
            <a:ext cx="210900" cy="5640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51"/>
          <p:cNvSpPr/>
          <p:nvPr/>
        </p:nvSpPr>
        <p:spPr>
          <a:xfrm>
            <a:off x="210925" y="2360456"/>
            <a:ext cx="3522600" cy="890700"/>
          </a:xfrm>
          <a:prstGeom prst="cube">
            <a:avLst>
              <a:gd name="adj" fmla="val 85571"/>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4: Transport</a:t>
            </a:r>
            <a:endParaRPr sz="1200" b="1">
              <a:latin typeface="Roboto"/>
              <a:ea typeface="Roboto"/>
              <a:cs typeface="Roboto"/>
              <a:sym typeface="Roboto"/>
            </a:endParaRPr>
          </a:p>
        </p:txBody>
      </p:sp>
      <p:sp>
        <p:nvSpPr>
          <p:cNvPr id="4513" name="Google Shape;4513;p251"/>
          <p:cNvSpPr/>
          <p:nvPr/>
        </p:nvSpPr>
        <p:spPr>
          <a:xfrm>
            <a:off x="1381625" y="2523821"/>
            <a:ext cx="210900" cy="5640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51"/>
          <p:cNvSpPr/>
          <p:nvPr/>
        </p:nvSpPr>
        <p:spPr>
          <a:xfrm>
            <a:off x="210925" y="1942317"/>
            <a:ext cx="3522600" cy="890700"/>
          </a:xfrm>
          <a:prstGeom prst="cube">
            <a:avLst>
              <a:gd name="adj" fmla="val 85571"/>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5: Session</a:t>
            </a:r>
            <a:endParaRPr sz="1200" b="1">
              <a:latin typeface="Roboto"/>
              <a:ea typeface="Roboto"/>
              <a:cs typeface="Roboto"/>
              <a:sym typeface="Roboto"/>
            </a:endParaRPr>
          </a:p>
        </p:txBody>
      </p:sp>
      <p:sp>
        <p:nvSpPr>
          <p:cNvPr id="4515" name="Google Shape;4515;p251"/>
          <p:cNvSpPr/>
          <p:nvPr/>
        </p:nvSpPr>
        <p:spPr>
          <a:xfrm>
            <a:off x="1381625" y="2105671"/>
            <a:ext cx="210900" cy="5640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51"/>
          <p:cNvSpPr/>
          <p:nvPr/>
        </p:nvSpPr>
        <p:spPr>
          <a:xfrm>
            <a:off x="210925" y="1469802"/>
            <a:ext cx="3522600" cy="890700"/>
          </a:xfrm>
          <a:prstGeom prst="cube">
            <a:avLst>
              <a:gd name="adj" fmla="val 85571"/>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6: Presentation</a:t>
            </a:r>
            <a:endParaRPr sz="1200" b="1">
              <a:latin typeface="Roboto"/>
              <a:ea typeface="Roboto"/>
              <a:cs typeface="Roboto"/>
              <a:sym typeface="Roboto"/>
            </a:endParaRPr>
          </a:p>
        </p:txBody>
      </p:sp>
      <p:sp>
        <p:nvSpPr>
          <p:cNvPr id="4517" name="Google Shape;4517;p251"/>
          <p:cNvSpPr/>
          <p:nvPr/>
        </p:nvSpPr>
        <p:spPr>
          <a:xfrm>
            <a:off x="1381625" y="1560296"/>
            <a:ext cx="210900" cy="5640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51"/>
          <p:cNvSpPr/>
          <p:nvPr/>
        </p:nvSpPr>
        <p:spPr>
          <a:xfrm>
            <a:off x="210925" y="982075"/>
            <a:ext cx="3522600" cy="890700"/>
          </a:xfrm>
          <a:prstGeom prst="cube">
            <a:avLst>
              <a:gd name="adj" fmla="val 85571"/>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7: Application</a:t>
            </a:r>
            <a:endParaRPr sz="1200" b="1">
              <a:latin typeface="Roboto"/>
              <a:ea typeface="Roboto"/>
              <a:cs typeface="Roboto"/>
              <a:sym typeface="Roboto"/>
            </a:endParaRPr>
          </a:p>
        </p:txBody>
      </p:sp>
      <p:sp>
        <p:nvSpPr>
          <p:cNvPr id="4519" name="Google Shape;4519;p251"/>
          <p:cNvSpPr/>
          <p:nvPr/>
        </p:nvSpPr>
        <p:spPr>
          <a:xfrm flipH="1">
            <a:off x="5090900" y="3434478"/>
            <a:ext cx="3522600" cy="890700"/>
          </a:xfrm>
          <a:prstGeom prst="cube">
            <a:avLst>
              <a:gd name="adj" fmla="val 85571"/>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1: Physical </a:t>
            </a:r>
            <a:endParaRPr sz="1200" b="1">
              <a:latin typeface="Roboto"/>
              <a:ea typeface="Roboto"/>
              <a:cs typeface="Roboto"/>
              <a:sym typeface="Roboto"/>
            </a:endParaRPr>
          </a:p>
        </p:txBody>
      </p:sp>
      <p:sp>
        <p:nvSpPr>
          <p:cNvPr id="4520" name="Google Shape;4520;p251"/>
          <p:cNvSpPr/>
          <p:nvPr/>
        </p:nvSpPr>
        <p:spPr>
          <a:xfrm flipH="1">
            <a:off x="5090900" y="3072682"/>
            <a:ext cx="3522600" cy="890700"/>
          </a:xfrm>
          <a:prstGeom prst="cube">
            <a:avLst>
              <a:gd name="adj" fmla="val 85571"/>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2: Data Link</a:t>
            </a:r>
            <a:endParaRPr sz="1200" b="1">
              <a:latin typeface="Roboto"/>
              <a:ea typeface="Roboto"/>
              <a:cs typeface="Roboto"/>
              <a:sym typeface="Roboto"/>
            </a:endParaRPr>
          </a:p>
        </p:txBody>
      </p:sp>
      <p:sp>
        <p:nvSpPr>
          <p:cNvPr id="4521" name="Google Shape;4521;p251"/>
          <p:cNvSpPr/>
          <p:nvPr/>
        </p:nvSpPr>
        <p:spPr>
          <a:xfrm flipH="1">
            <a:off x="5090900" y="2725359"/>
            <a:ext cx="3522600" cy="890700"/>
          </a:xfrm>
          <a:prstGeom prst="cube">
            <a:avLst>
              <a:gd name="adj" fmla="val 85571"/>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3: Network</a:t>
            </a:r>
            <a:endParaRPr sz="1200" b="1">
              <a:latin typeface="Roboto"/>
              <a:ea typeface="Roboto"/>
              <a:cs typeface="Roboto"/>
              <a:sym typeface="Roboto"/>
            </a:endParaRPr>
          </a:p>
        </p:txBody>
      </p:sp>
      <p:sp>
        <p:nvSpPr>
          <p:cNvPr id="4522" name="Google Shape;4522;p251"/>
          <p:cNvSpPr/>
          <p:nvPr/>
        </p:nvSpPr>
        <p:spPr>
          <a:xfrm flipH="1">
            <a:off x="5090900" y="2360469"/>
            <a:ext cx="3522600" cy="890700"/>
          </a:xfrm>
          <a:prstGeom prst="cube">
            <a:avLst>
              <a:gd name="adj" fmla="val 85571"/>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4: Transport</a:t>
            </a:r>
            <a:endParaRPr sz="1200" b="1">
              <a:latin typeface="Roboto"/>
              <a:ea typeface="Roboto"/>
              <a:cs typeface="Roboto"/>
              <a:sym typeface="Roboto"/>
            </a:endParaRPr>
          </a:p>
        </p:txBody>
      </p:sp>
      <p:sp>
        <p:nvSpPr>
          <p:cNvPr id="4523" name="Google Shape;4523;p251"/>
          <p:cNvSpPr/>
          <p:nvPr/>
        </p:nvSpPr>
        <p:spPr>
          <a:xfrm flipH="1">
            <a:off x="5090900" y="1942331"/>
            <a:ext cx="3522600" cy="890700"/>
          </a:xfrm>
          <a:prstGeom prst="cube">
            <a:avLst>
              <a:gd name="adj" fmla="val 85571"/>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5: Session</a:t>
            </a:r>
            <a:endParaRPr sz="1200" b="1">
              <a:latin typeface="Roboto"/>
              <a:ea typeface="Roboto"/>
              <a:cs typeface="Roboto"/>
              <a:sym typeface="Roboto"/>
            </a:endParaRPr>
          </a:p>
        </p:txBody>
      </p:sp>
      <p:sp>
        <p:nvSpPr>
          <p:cNvPr id="4524" name="Google Shape;4524;p251"/>
          <p:cNvSpPr/>
          <p:nvPr/>
        </p:nvSpPr>
        <p:spPr>
          <a:xfrm flipH="1">
            <a:off x="5090900" y="1469815"/>
            <a:ext cx="3522600" cy="890700"/>
          </a:xfrm>
          <a:prstGeom prst="cube">
            <a:avLst>
              <a:gd name="adj" fmla="val 85571"/>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6: Presentation</a:t>
            </a:r>
            <a:endParaRPr sz="1200" b="1">
              <a:latin typeface="Roboto"/>
              <a:ea typeface="Roboto"/>
              <a:cs typeface="Roboto"/>
              <a:sym typeface="Roboto"/>
            </a:endParaRPr>
          </a:p>
        </p:txBody>
      </p:sp>
      <p:sp>
        <p:nvSpPr>
          <p:cNvPr id="4525" name="Google Shape;4525;p251"/>
          <p:cNvSpPr/>
          <p:nvPr/>
        </p:nvSpPr>
        <p:spPr>
          <a:xfrm flipH="1">
            <a:off x="5090900" y="982088"/>
            <a:ext cx="3522600" cy="890700"/>
          </a:xfrm>
          <a:prstGeom prst="cube">
            <a:avLst>
              <a:gd name="adj" fmla="val 85571"/>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Roboto"/>
                <a:ea typeface="Roboto"/>
                <a:cs typeface="Roboto"/>
                <a:sym typeface="Roboto"/>
              </a:rPr>
              <a:t>Layer 7: Application</a:t>
            </a:r>
            <a:endParaRPr sz="1200" b="1">
              <a:latin typeface="Roboto"/>
              <a:ea typeface="Roboto"/>
              <a:cs typeface="Roboto"/>
              <a:sym typeface="Roboto"/>
            </a:endParaRPr>
          </a:p>
        </p:txBody>
      </p:sp>
      <p:cxnSp>
        <p:nvCxnSpPr>
          <p:cNvPr id="4526" name="Google Shape;4526;p251"/>
          <p:cNvCxnSpPr>
            <a:stCxn id="4506" idx="3"/>
            <a:endCxn id="4519" idx="3"/>
          </p:cNvCxnSpPr>
          <p:nvPr/>
        </p:nvCxnSpPr>
        <p:spPr>
          <a:xfrm rot="-5400000" flipH="1">
            <a:off x="4411885" y="1504414"/>
            <a:ext cx="600" cy="5642100"/>
          </a:xfrm>
          <a:prstGeom prst="bentConnector3">
            <a:avLst>
              <a:gd name="adj1" fmla="val 83572595"/>
            </a:avLst>
          </a:prstGeom>
          <a:noFill/>
          <a:ln w="28575" cap="flat" cmpd="sng">
            <a:solidFill>
              <a:srgbClr val="666666"/>
            </a:solidFill>
            <a:prstDash val="dash"/>
            <a:round/>
            <a:headEnd type="none" w="med" len="med"/>
            <a:tailEnd type="triangle" w="med" len="med"/>
          </a:ln>
        </p:spPr>
      </p:cxnSp>
      <p:sp>
        <p:nvSpPr>
          <p:cNvPr id="4527" name="Google Shape;4527;p251"/>
          <p:cNvSpPr/>
          <p:nvPr/>
        </p:nvSpPr>
        <p:spPr>
          <a:xfrm rot="10800000">
            <a:off x="7027475" y="3980827"/>
            <a:ext cx="205800" cy="1758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51"/>
          <p:cNvSpPr/>
          <p:nvPr/>
        </p:nvSpPr>
        <p:spPr>
          <a:xfrm rot="10800000">
            <a:off x="7027475" y="3636477"/>
            <a:ext cx="205800" cy="1758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51"/>
          <p:cNvSpPr/>
          <p:nvPr/>
        </p:nvSpPr>
        <p:spPr>
          <a:xfrm rot="10800000">
            <a:off x="7027475" y="3254927"/>
            <a:ext cx="205800" cy="1758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51"/>
          <p:cNvSpPr/>
          <p:nvPr/>
        </p:nvSpPr>
        <p:spPr>
          <a:xfrm rot="10800000">
            <a:off x="7027475" y="2864952"/>
            <a:ext cx="205800" cy="1758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51"/>
          <p:cNvSpPr/>
          <p:nvPr/>
        </p:nvSpPr>
        <p:spPr>
          <a:xfrm rot="10800000">
            <a:off x="7027475" y="2455039"/>
            <a:ext cx="205800" cy="1758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51"/>
          <p:cNvSpPr/>
          <p:nvPr/>
        </p:nvSpPr>
        <p:spPr>
          <a:xfrm rot="10800000">
            <a:off x="7027475" y="1942327"/>
            <a:ext cx="205800" cy="1758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51"/>
          <p:cNvSpPr/>
          <p:nvPr/>
        </p:nvSpPr>
        <p:spPr>
          <a:xfrm rot="10800000">
            <a:off x="7027475" y="1102747"/>
            <a:ext cx="205800" cy="5106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51"/>
          <p:cNvSpPr/>
          <p:nvPr/>
        </p:nvSpPr>
        <p:spPr>
          <a:xfrm>
            <a:off x="6328775" y="756697"/>
            <a:ext cx="1603200" cy="348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Data Received</a:t>
            </a:r>
            <a:endParaRPr sz="1600">
              <a:latin typeface="Roboto"/>
              <a:ea typeface="Roboto"/>
              <a:cs typeface="Roboto"/>
              <a:sym typeface="Roboto"/>
            </a:endParaRPr>
          </a:p>
        </p:txBody>
      </p:sp>
      <p:sp>
        <p:nvSpPr>
          <p:cNvPr id="4535" name="Google Shape;4535;p251"/>
          <p:cNvSpPr/>
          <p:nvPr/>
        </p:nvSpPr>
        <p:spPr>
          <a:xfrm>
            <a:off x="1381625" y="866971"/>
            <a:ext cx="210900" cy="564000"/>
          </a:xfrm>
          <a:prstGeom prst="downArrow">
            <a:avLst>
              <a:gd name="adj1" fmla="val 50000"/>
              <a:gd name="adj2" fmla="val 50000"/>
            </a:avLst>
          </a:prstGeom>
          <a:solidFill>
            <a:schemeClr val="lt2"/>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51"/>
          <p:cNvSpPr/>
          <p:nvPr/>
        </p:nvSpPr>
        <p:spPr>
          <a:xfrm>
            <a:off x="636875" y="756650"/>
            <a:ext cx="1765500" cy="3483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a:ea typeface="Roboto"/>
                <a:cs typeface="Roboto"/>
                <a:sym typeface="Roboto"/>
              </a:rPr>
              <a:t>Data Transmitted</a:t>
            </a:r>
            <a:endParaRPr sz="1600">
              <a:latin typeface="Roboto"/>
              <a:ea typeface="Roboto"/>
              <a:cs typeface="Roboto"/>
              <a:sym typeface="Roboto"/>
            </a:endParaRPr>
          </a:p>
        </p:txBody>
      </p:sp>
      <p:sp>
        <p:nvSpPr>
          <p:cNvPr id="4537" name="Google Shape;4537;p251"/>
          <p:cNvSpPr txBox="1"/>
          <p:nvPr/>
        </p:nvSpPr>
        <p:spPr>
          <a:xfrm>
            <a:off x="3870600" y="4468600"/>
            <a:ext cx="1402800" cy="3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0000"/>
                </a:solidFill>
                <a:latin typeface="Roboto"/>
                <a:ea typeface="Roboto"/>
                <a:cs typeface="Roboto"/>
                <a:sym typeface="Roboto"/>
              </a:rPr>
              <a:t>[</a:t>
            </a:r>
            <a:r>
              <a:rPr lang="en">
                <a:latin typeface="Roboto"/>
                <a:ea typeface="Roboto"/>
                <a:cs typeface="Roboto"/>
                <a:sym typeface="Roboto"/>
              </a:rPr>
              <a:t>Physical Link</a:t>
            </a:r>
            <a:r>
              <a:rPr lang="en">
                <a:solidFill>
                  <a:srgbClr val="660000"/>
                </a:solidFill>
                <a:latin typeface="Roboto"/>
                <a:ea typeface="Roboto"/>
                <a:cs typeface="Roboto"/>
                <a:sym typeface="Roboto"/>
              </a:rPr>
              <a:t>]</a:t>
            </a:r>
            <a:endParaRPr>
              <a:solidFill>
                <a:srgbClr val="660000"/>
              </a:solidFill>
              <a:latin typeface="Roboto"/>
              <a:ea typeface="Roboto"/>
              <a:cs typeface="Roboto"/>
              <a:sym typeface="Roboto"/>
            </a:endParaRPr>
          </a:p>
        </p:txBody>
      </p:sp>
      <p:sp>
        <p:nvSpPr>
          <p:cNvPr id="4538" name="Google Shape;4538;p251"/>
          <p:cNvSpPr/>
          <p:nvPr/>
        </p:nvSpPr>
        <p:spPr>
          <a:xfrm>
            <a:off x="3885563" y="983525"/>
            <a:ext cx="1053300" cy="306300"/>
          </a:xfrm>
          <a:prstGeom prst="rect">
            <a:avLst/>
          </a:prstGeom>
          <a:solidFill>
            <a:schemeClr val="lt2"/>
          </a:solidFill>
          <a:ln w="28575" cap="flat" cmpd="sng">
            <a:solidFill>
              <a:srgbClr val="2C6CD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Data</a:t>
            </a:r>
            <a:endParaRPr>
              <a:latin typeface="Roboto"/>
              <a:ea typeface="Roboto"/>
              <a:cs typeface="Roboto"/>
              <a:sym typeface="Roboto"/>
            </a:endParaRPr>
          </a:p>
        </p:txBody>
      </p:sp>
      <p:sp>
        <p:nvSpPr>
          <p:cNvPr id="4539" name="Google Shape;4539;p251"/>
          <p:cNvSpPr/>
          <p:nvPr/>
        </p:nvSpPr>
        <p:spPr>
          <a:xfrm>
            <a:off x="3885563" y="1396484"/>
            <a:ext cx="1053300" cy="306300"/>
          </a:xfrm>
          <a:prstGeom prst="rect">
            <a:avLst/>
          </a:prstGeom>
          <a:solidFill>
            <a:schemeClr val="lt2"/>
          </a:solidFill>
          <a:ln w="2857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Data</a:t>
            </a:r>
            <a:endParaRPr>
              <a:latin typeface="Roboto"/>
              <a:ea typeface="Roboto"/>
              <a:cs typeface="Roboto"/>
              <a:sym typeface="Roboto"/>
            </a:endParaRPr>
          </a:p>
        </p:txBody>
      </p:sp>
      <p:sp>
        <p:nvSpPr>
          <p:cNvPr id="4540" name="Google Shape;4540;p251"/>
          <p:cNvSpPr/>
          <p:nvPr/>
        </p:nvSpPr>
        <p:spPr>
          <a:xfrm>
            <a:off x="3885550" y="1809431"/>
            <a:ext cx="1053300" cy="306300"/>
          </a:xfrm>
          <a:prstGeom prst="rect">
            <a:avLst/>
          </a:prstGeom>
          <a:solidFill>
            <a:schemeClr val="lt2"/>
          </a:solidFill>
          <a:ln w="28575" cap="flat" cmpd="sng">
            <a:solidFill>
              <a:srgbClr val="4FA78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Data</a:t>
            </a:r>
            <a:endParaRPr>
              <a:latin typeface="Roboto"/>
              <a:ea typeface="Roboto"/>
              <a:cs typeface="Roboto"/>
              <a:sym typeface="Roboto"/>
            </a:endParaRPr>
          </a:p>
        </p:txBody>
      </p:sp>
      <p:sp>
        <p:nvSpPr>
          <p:cNvPr id="4541" name="Google Shape;4541;p251"/>
          <p:cNvSpPr/>
          <p:nvPr/>
        </p:nvSpPr>
        <p:spPr>
          <a:xfrm>
            <a:off x="3885563" y="2222379"/>
            <a:ext cx="1053300" cy="306300"/>
          </a:xfrm>
          <a:prstGeom prst="rect">
            <a:avLst/>
          </a:prstGeom>
          <a:solidFill>
            <a:schemeClr val="lt2"/>
          </a:solidFill>
          <a:ln w="28575" cap="flat" cmpd="sng">
            <a:solidFill>
              <a:srgbClr val="AFCA5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Segments</a:t>
            </a:r>
            <a:endParaRPr>
              <a:latin typeface="Roboto"/>
              <a:ea typeface="Roboto"/>
              <a:cs typeface="Roboto"/>
              <a:sym typeface="Roboto"/>
            </a:endParaRPr>
          </a:p>
        </p:txBody>
      </p:sp>
      <p:sp>
        <p:nvSpPr>
          <p:cNvPr id="4542" name="Google Shape;4542;p251"/>
          <p:cNvSpPr/>
          <p:nvPr/>
        </p:nvSpPr>
        <p:spPr>
          <a:xfrm>
            <a:off x="3885563" y="2635328"/>
            <a:ext cx="1053300" cy="306300"/>
          </a:xfrm>
          <a:prstGeom prst="rect">
            <a:avLst/>
          </a:prstGeom>
          <a:solidFill>
            <a:schemeClr val="lt2"/>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Packets</a:t>
            </a:r>
            <a:endParaRPr>
              <a:latin typeface="Roboto"/>
              <a:ea typeface="Roboto"/>
              <a:cs typeface="Roboto"/>
              <a:sym typeface="Roboto"/>
            </a:endParaRPr>
          </a:p>
        </p:txBody>
      </p:sp>
      <p:sp>
        <p:nvSpPr>
          <p:cNvPr id="4543" name="Google Shape;4543;p251"/>
          <p:cNvSpPr/>
          <p:nvPr/>
        </p:nvSpPr>
        <p:spPr>
          <a:xfrm>
            <a:off x="3885563" y="3048267"/>
            <a:ext cx="1053300" cy="306300"/>
          </a:xfrm>
          <a:prstGeom prst="rect">
            <a:avLst/>
          </a:prstGeom>
          <a:solidFill>
            <a:schemeClr val="lt2"/>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Frames</a:t>
            </a:r>
            <a:endParaRPr>
              <a:latin typeface="Roboto"/>
              <a:ea typeface="Roboto"/>
              <a:cs typeface="Roboto"/>
              <a:sym typeface="Roboto"/>
            </a:endParaRPr>
          </a:p>
        </p:txBody>
      </p:sp>
      <p:sp>
        <p:nvSpPr>
          <p:cNvPr id="4544" name="Google Shape;4544;p251"/>
          <p:cNvSpPr/>
          <p:nvPr/>
        </p:nvSpPr>
        <p:spPr>
          <a:xfrm>
            <a:off x="3885563" y="3461217"/>
            <a:ext cx="1053300" cy="306300"/>
          </a:xfrm>
          <a:prstGeom prst="rect">
            <a:avLst/>
          </a:prstGeom>
          <a:solidFill>
            <a:schemeClr val="lt2"/>
          </a:solidFill>
          <a:ln w="28575" cap="flat" cmpd="sng">
            <a:solidFill>
              <a:srgbClr val="EA303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Bits</a:t>
            </a:r>
            <a:endParaRPr>
              <a:latin typeface="Roboto"/>
              <a:ea typeface="Roboto"/>
              <a:cs typeface="Roboto"/>
              <a:sym typeface="Roboto"/>
            </a:endParaRPr>
          </a:p>
        </p:txBody>
      </p:sp>
      <p:sp>
        <p:nvSpPr>
          <p:cNvPr id="4545" name="Google Shape;4545;p2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25"/>
        <p:cNvGrpSpPr/>
        <p:nvPr/>
      </p:nvGrpSpPr>
      <p:grpSpPr>
        <a:xfrm>
          <a:off x="0" y="0"/>
          <a:ext cx="0" cy="0"/>
          <a:chOff x="0" y="0"/>
          <a:chExt cx="0" cy="0"/>
        </a:xfrm>
      </p:grpSpPr>
      <p:pic>
        <p:nvPicPr>
          <p:cNvPr id="4126" name="Google Shape;4126;p216"/>
          <p:cNvPicPr preferRelativeResize="0"/>
          <p:nvPr/>
        </p:nvPicPr>
        <p:blipFill rotWithShape="1">
          <a:blip r:embed="rId3">
            <a:alphaModFix/>
          </a:blip>
          <a:srcRect t="10560" b="14437"/>
          <a:stretch/>
        </p:blipFill>
        <p:spPr>
          <a:xfrm>
            <a:off x="0" y="0"/>
            <a:ext cx="9144000" cy="5143500"/>
          </a:xfrm>
          <a:prstGeom prst="rect">
            <a:avLst/>
          </a:prstGeom>
          <a:noFill/>
          <a:ln>
            <a:noFill/>
          </a:ln>
        </p:spPr>
      </p:pic>
      <p:sp>
        <p:nvSpPr>
          <p:cNvPr id="4127" name="Google Shape;4127;p2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a:t>
            </a:fld>
            <a:endParaRPr sz="600">
              <a:solidFill>
                <a:srgbClr val="FFFFFF"/>
              </a:solidFill>
            </a:endParaRPr>
          </a:p>
        </p:txBody>
      </p:sp>
      <p:sp>
        <p:nvSpPr>
          <p:cNvPr id="4128" name="Google Shape;4128;p216"/>
          <p:cNvSpPr/>
          <p:nvPr/>
        </p:nvSpPr>
        <p:spPr>
          <a:xfrm>
            <a:off x="485550" y="532550"/>
            <a:ext cx="3926100" cy="3926100"/>
          </a:xfrm>
          <a:prstGeom prst="ellipse">
            <a:avLst/>
          </a:prstGeom>
          <a:solidFill>
            <a:srgbClr val="F7EF6A">
              <a:alpha val="9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16"/>
          <p:cNvSpPr txBox="1"/>
          <p:nvPr/>
        </p:nvSpPr>
        <p:spPr>
          <a:xfrm>
            <a:off x="537850" y="1458325"/>
            <a:ext cx="3821400" cy="26670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000">
                <a:solidFill>
                  <a:schemeClr val="dk1"/>
                </a:solidFill>
                <a:latin typeface="Roboto Light"/>
                <a:ea typeface="Roboto Light"/>
                <a:cs typeface="Roboto Light"/>
                <a:sym typeface="Roboto Light"/>
              </a:rPr>
              <a:t>With so much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going on behind-the-scenes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in network communication,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it’s important to have systems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in place to avoid the many potential errors.</a:t>
            </a:r>
            <a:endParaRPr sz="2000">
              <a:solidFill>
                <a:schemeClr val="dk1"/>
              </a:solidFill>
              <a:latin typeface="Roboto Light"/>
              <a:ea typeface="Roboto Light"/>
              <a:cs typeface="Roboto Light"/>
              <a:sym typeface="Roboto Light"/>
            </a:endParaRPr>
          </a:p>
          <a:p>
            <a:pPr marL="0" lvl="0" indent="0" algn="ctr" rtl="0">
              <a:lnSpc>
                <a:spcPct val="115000"/>
              </a:lnSpc>
              <a:spcBef>
                <a:spcPts val="800"/>
              </a:spcBef>
              <a:spcAft>
                <a:spcPts val="0"/>
              </a:spcAft>
              <a:buNone/>
            </a:pPr>
            <a:endParaRPr sz="2200">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49"/>
        <p:cNvGrpSpPr/>
        <p:nvPr/>
      </p:nvGrpSpPr>
      <p:grpSpPr>
        <a:xfrm>
          <a:off x="0" y="0"/>
          <a:ext cx="0" cy="0"/>
          <a:chOff x="0" y="0"/>
          <a:chExt cx="0" cy="0"/>
        </a:xfrm>
      </p:grpSpPr>
      <p:sp>
        <p:nvSpPr>
          <p:cNvPr id="4550" name="Google Shape;4550;p2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Layer 1: Physical</a:t>
            </a:r>
            <a:endParaRPr/>
          </a:p>
        </p:txBody>
      </p:sp>
      <p:sp>
        <p:nvSpPr>
          <p:cNvPr id="4551" name="Google Shape;4551;p2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sp>
        <p:nvSpPr>
          <p:cNvPr id="4552" name="Google Shape;4552;p252"/>
          <p:cNvSpPr txBox="1">
            <a:spLocks noGrp="1"/>
          </p:cNvSpPr>
          <p:nvPr>
            <p:ph type="subTitle" idx="1"/>
          </p:nvPr>
        </p:nvSpPr>
        <p:spPr>
          <a:xfrm>
            <a:off x="0" y="675975"/>
            <a:ext cx="9144000" cy="836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The </a:t>
            </a:r>
            <a:r>
              <a:rPr lang="en" b="1"/>
              <a:t>Physical layer</a:t>
            </a:r>
            <a:r>
              <a:rPr lang="en"/>
              <a:t> is responsible for transmission of binary data through </a:t>
            </a:r>
            <a:br>
              <a:rPr lang="en"/>
            </a:br>
            <a:r>
              <a:rPr lang="en"/>
              <a:t>a physical medium. It handles how data is physically encoded and decoded.</a:t>
            </a:r>
            <a:endParaRPr/>
          </a:p>
        </p:txBody>
      </p:sp>
      <p:sp>
        <p:nvSpPr>
          <p:cNvPr id="4553" name="Google Shape;4553;p252"/>
          <p:cNvSpPr/>
          <p:nvPr/>
        </p:nvSpPr>
        <p:spPr>
          <a:xfrm>
            <a:off x="285675" y="3612475"/>
            <a:ext cx="8619300" cy="1212900"/>
          </a:xfrm>
          <a:prstGeom prst="cube">
            <a:avLst>
              <a:gd name="adj" fmla="val 79128"/>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3F3F3"/>
                </a:solidFill>
                <a:latin typeface="Roboto"/>
                <a:ea typeface="Roboto"/>
                <a:cs typeface="Roboto"/>
                <a:sym typeface="Roboto"/>
              </a:rPr>
              <a:t>Layer 1: Physical</a:t>
            </a:r>
            <a:endParaRPr b="1">
              <a:solidFill>
                <a:srgbClr val="F3F3F3"/>
              </a:solidFill>
              <a:latin typeface="Roboto"/>
              <a:ea typeface="Roboto"/>
              <a:cs typeface="Roboto"/>
              <a:sym typeface="Roboto"/>
            </a:endParaRPr>
          </a:p>
        </p:txBody>
      </p:sp>
      <p:pic>
        <p:nvPicPr>
          <p:cNvPr id="4554" name="Google Shape;4554;p252"/>
          <p:cNvPicPr preferRelativeResize="0"/>
          <p:nvPr/>
        </p:nvPicPr>
        <p:blipFill>
          <a:blip r:embed="rId3">
            <a:alphaModFix/>
          </a:blip>
          <a:stretch>
            <a:fillRect/>
          </a:stretch>
        </p:blipFill>
        <p:spPr>
          <a:xfrm rot="227914">
            <a:off x="3129464" y="2940636"/>
            <a:ext cx="3325268" cy="1466445"/>
          </a:xfrm>
          <a:prstGeom prst="rect">
            <a:avLst/>
          </a:prstGeom>
          <a:noFill/>
          <a:ln>
            <a:noFill/>
          </a:ln>
        </p:spPr>
      </p:pic>
      <p:pic>
        <p:nvPicPr>
          <p:cNvPr id="4555" name="Google Shape;4555;p252"/>
          <p:cNvPicPr preferRelativeResize="0"/>
          <p:nvPr/>
        </p:nvPicPr>
        <p:blipFill rotWithShape="1">
          <a:blip r:embed="rId4">
            <a:alphaModFix/>
          </a:blip>
          <a:srcRect l="12172"/>
          <a:stretch/>
        </p:blipFill>
        <p:spPr>
          <a:xfrm rot="227907">
            <a:off x="2935119" y="3269425"/>
            <a:ext cx="2798734" cy="1596824"/>
          </a:xfrm>
          <a:prstGeom prst="rect">
            <a:avLst/>
          </a:prstGeom>
          <a:noFill/>
          <a:ln>
            <a:noFill/>
          </a:ln>
        </p:spPr>
      </p:pic>
      <p:sp>
        <p:nvSpPr>
          <p:cNvPr id="4556" name="Google Shape;4556;p252"/>
          <p:cNvSpPr/>
          <p:nvPr/>
        </p:nvSpPr>
        <p:spPr>
          <a:xfrm>
            <a:off x="299925" y="3303305"/>
            <a:ext cx="4115700" cy="1212900"/>
          </a:xfrm>
          <a:prstGeom prst="cube">
            <a:avLst>
              <a:gd name="adj" fmla="val 79128"/>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2: Data Link</a:t>
            </a:r>
            <a:endParaRPr b="1">
              <a:latin typeface="Roboto"/>
              <a:ea typeface="Roboto"/>
              <a:cs typeface="Roboto"/>
              <a:sym typeface="Roboto"/>
            </a:endParaRPr>
          </a:p>
        </p:txBody>
      </p:sp>
      <p:sp>
        <p:nvSpPr>
          <p:cNvPr id="4557" name="Google Shape;4557;p252"/>
          <p:cNvSpPr/>
          <p:nvPr/>
        </p:nvSpPr>
        <p:spPr>
          <a:xfrm>
            <a:off x="299925" y="2986084"/>
            <a:ext cx="4115700" cy="1212900"/>
          </a:xfrm>
          <a:prstGeom prst="cube">
            <a:avLst>
              <a:gd name="adj" fmla="val 79128"/>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3: Network</a:t>
            </a:r>
            <a:endParaRPr b="1">
              <a:latin typeface="Roboto"/>
              <a:ea typeface="Roboto"/>
              <a:cs typeface="Roboto"/>
              <a:sym typeface="Roboto"/>
            </a:endParaRPr>
          </a:p>
        </p:txBody>
      </p:sp>
      <p:sp>
        <p:nvSpPr>
          <p:cNvPr id="4558" name="Google Shape;4558;p252"/>
          <p:cNvSpPr/>
          <p:nvPr/>
        </p:nvSpPr>
        <p:spPr>
          <a:xfrm>
            <a:off x="299925" y="2655163"/>
            <a:ext cx="4115700" cy="1212900"/>
          </a:xfrm>
          <a:prstGeom prst="cube">
            <a:avLst>
              <a:gd name="adj" fmla="val 79128"/>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4: Transport</a:t>
            </a:r>
            <a:endParaRPr b="1">
              <a:latin typeface="Roboto"/>
              <a:ea typeface="Roboto"/>
              <a:cs typeface="Roboto"/>
              <a:sym typeface="Roboto"/>
            </a:endParaRPr>
          </a:p>
        </p:txBody>
      </p:sp>
      <p:sp>
        <p:nvSpPr>
          <p:cNvPr id="4559" name="Google Shape;4559;p252"/>
          <p:cNvSpPr/>
          <p:nvPr/>
        </p:nvSpPr>
        <p:spPr>
          <a:xfrm>
            <a:off x="299925" y="2331767"/>
            <a:ext cx="4115700" cy="1212900"/>
          </a:xfrm>
          <a:prstGeom prst="cube">
            <a:avLst>
              <a:gd name="adj" fmla="val 79128"/>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5: Session</a:t>
            </a:r>
            <a:endParaRPr b="1">
              <a:latin typeface="Roboto"/>
              <a:ea typeface="Roboto"/>
              <a:cs typeface="Roboto"/>
              <a:sym typeface="Roboto"/>
            </a:endParaRPr>
          </a:p>
        </p:txBody>
      </p:sp>
      <p:sp>
        <p:nvSpPr>
          <p:cNvPr id="4560" name="Google Shape;4560;p252"/>
          <p:cNvSpPr/>
          <p:nvPr/>
        </p:nvSpPr>
        <p:spPr>
          <a:xfrm>
            <a:off x="299925" y="2026221"/>
            <a:ext cx="4115700" cy="1212900"/>
          </a:xfrm>
          <a:prstGeom prst="cube">
            <a:avLst>
              <a:gd name="adj" fmla="val 79128"/>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6: Presentation</a:t>
            </a:r>
            <a:endParaRPr b="1">
              <a:latin typeface="Roboto"/>
              <a:ea typeface="Roboto"/>
              <a:cs typeface="Roboto"/>
              <a:sym typeface="Roboto"/>
            </a:endParaRPr>
          </a:p>
        </p:txBody>
      </p:sp>
      <p:sp>
        <p:nvSpPr>
          <p:cNvPr id="4561" name="Google Shape;4561;p252"/>
          <p:cNvSpPr/>
          <p:nvPr/>
        </p:nvSpPr>
        <p:spPr>
          <a:xfrm>
            <a:off x="299925" y="1722775"/>
            <a:ext cx="4115700" cy="1212900"/>
          </a:xfrm>
          <a:prstGeom prst="cube">
            <a:avLst>
              <a:gd name="adj" fmla="val 79128"/>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7: Application</a:t>
            </a:r>
            <a:endParaRPr b="1">
              <a:latin typeface="Roboto"/>
              <a:ea typeface="Roboto"/>
              <a:cs typeface="Roboto"/>
              <a:sym typeface="Roboto"/>
            </a:endParaRPr>
          </a:p>
        </p:txBody>
      </p:sp>
      <p:grpSp>
        <p:nvGrpSpPr>
          <p:cNvPr id="4562" name="Google Shape;4562;p252"/>
          <p:cNvGrpSpPr/>
          <p:nvPr/>
        </p:nvGrpSpPr>
        <p:grpSpPr>
          <a:xfrm>
            <a:off x="6499645" y="2832100"/>
            <a:ext cx="1488825" cy="1488825"/>
            <a:chOff x="6576795" y="2258575"/>
            <a:chExt cx="1488825" cy="1488825"/>
          </a:xfrm>
        </p:grpSpPr>
        <p:sp>
          <p:nvSpPr>
            <p:cNvPr id="4563" name="Google Shape;4563;p252"/>
            <p:cNvSpPr/>
            <p:nvPr/>
          </p:nvSpPr>
          <p:spPr>
            <a:xfrm>
              <a:off x="6681700" y="2380850"/>
              <a:ext cx="1279500" cy="12315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64" name="Google Shape;4564;p252"/>
            <p:cNvPicPr preferRelativeResize="0"/>
            <p:nvPr/>
          </p:nvPicPr>
          <p:blipFill>
            <a:blip r:embed="rId5">
              <a:alphaModFix/>
            </a:blip>
            <a:stretch>
              <a:fillRect/>
            </a:stretch>
          </p:blipFill>
          <p:spPr>
            <a:xfrm>
              <a:off x="6576795" y="2258575"/>
              <a:ext cx="1488825" cy="1488825"/>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68"/>
        <p:cNvGrpSpPr/>
        <p:nvPr/>
      </p:nvGrpSpPr>
      <p:grpSpPr>
        <a:xfrm>
          <a:off x="0" y="0"/>
          <a:ext cx="0" cy="0"/>
          <a:chOff x="0" y="0"/>
          <a:chExt cx="0" cy="0"/>
        </a:xfrm>
      </p:grpSpPr>
      <p:sp>
        <p:nvSpPr>
          <p:cNvPr id="4569" name="Google Shape;4569;p2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Layer 2: Data Link </a:t>
            </a:r>
            <a:endParaRPr/>
          </a:p>
        </p:txBody>
      </p:sp>
      <p:sp>
        <p:nvSpPr>
          <p:cNvPr id="4570" name="Google Shape;4570;p253"/>
          <p:cNvSpPr/>
          <p:nvPr/>
        </p:nvSpPr>
        <p:spPr>
          <a:xfrm>
            <a:off x="299925" y="3624375"/>
            <a:ext cx="4115700" cy="1212900"/>
          </a:xfrm>
          <a:prstGeom prst="cube">
            <a:avLst>
              <a:gd name="adj" fmla="val 79128"/>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1: Physical</a:t>
            </a:r>
            <a:endParaRPr b="1">
              <a:latin typeface="Roboto"/>
              <a:ea typeface="Roboto"/>
              <a:cs typeface="Roboto"/>
              <a:sym typeface="Roboto"/>
            </a:endParaRPr>
          </a:p>
        </p:txBody>
      </p:sp>
      <p:sp>
        <p:nvSpPr>
          <p:cNvPr id="4571" name="Google Shape;4571;p253"/>
          <p:cNvSpPr/>
          <p:nvPr/>
        </p:nvSpPr>
        <p:spPr>
          <a:xfrm>
            <a:off x="299925" y="3320025"/>
            <a:ext cx="8590800" cy="1212900"/>
          </a:xfrm>
          <a:prstGeom prst="cube">
            <a:avLst>
              <a:gd name="adj" fmla="val 79128"/>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3F3F3"/>
                </a:solidFill>
                <a:latin typeface="Roboto"/>
                <a:ea typeface="Roboto"/>
                <a:cs typeface="Roboto"/>
                <a:sym typeface="Roboto"/>
              </a:rPr>
              <a:t>Layer 2: Data Link</a:t>
            </a:r>
            <a:endParaRPr b="1">
              <a:solidFill>
                <a:srgbClr val="F3F3F3"/>
              </a:solidFill>
              <a:latin typeface="Roboto"/>
              <a:ea typeface="Roboto"/>
              <a:cs typeface="Roboto"/>
              <a:sym typeface="Roboto"/>
            </a:endParaRPr>
          </a:p>
        </p:txBody>
      </p:sp>
      <p:sp>
        <p:nvSpPr>
          <p:cNvPr id="4572" name="Google Shape;4572;p253"/>
          <p:cNvSpPr/>
          <p:nvPr/>
        </p:nvSpPr>
        <p:spPr>
          <a:xfrm>
            <a:off x="299925" y="3002809"/>
            <a:ext cx="4115700" cy="1212900"/>
          </a:xfrm>
          <a:prstGeom prst="cube">
            <a:avLst>
              <a:gd name="adj" fmla="val 79128"/>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3: Network</a:t>
            </a:r>
            <a:endParaRPr b="1">
              <a:latin typeface="Roboto"/>
              <a:ea typeface="Roboto"/>
              <a:cs typeface="Roboto"/>
              <a:sym typeface="Roboto"/>
            </a:endParaRPr>
          </a:p>
        </p:txBody>
      </p:sp>
      <p:sp>
        <p:nvSpPr>
          <p:cNvPr id="4573" name="Google Shape;4573;p253"/>
          <p:cNvSpPr/>
          <p:nvPr/>
        </p:nvSpPr>
        <p:spPr>
          <a:xfrm>
            <a:off x="299925" y="2671888"/>
            <a:ext cx="4115700" cy="1212900"/>
          </a:xfrm>
          <a:prstGeom prst="cube">
            <a:avLst>
              <a:gd name="adj" fmla="val 79128"/>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4: Transport</a:t>
            </a:r>
            <a:endParaRPr b="1">
              <a:latin typeface="Roboto"/>
              <a:ea typeface="Roboto"/>
              <a:cs typeface="Roboto"/>
              <a:sym typeface="Roboto"/>
            </a:endParaRPr>
          </a:p>
        </p:txBody>
      </p:sp>
      <p:sp>
        <p:nvSpPr>
          <p:cNvPr id="4574" name="Google Shape;4574;p253"/>
          <p:cNvSpPr/>
          <p:nvPr/>
        </p:nvSpPr>
        <p:spPr>
          <a:xfrm>
            <a:off x="299925" y="2348492"/>
            <a:ext cx="4115700" cy="1212900"/>
          </a:xfrm>
          <a:prstGeom prst="cube">
            <a:avLst>
              <a:gd name="adj" fmla="val 79128"/>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5: Session</a:t>
            </a:r>
            <a:endParaRPr b="1">
              <a:latin typeface="Roboto"/>
              <a:ea typeface="Roboto"/>
              <a:cs typeface="Roboto"/>
              <a:sym typeface="Roboto"/>
            </a:endParaRPr>
          </a:p>
        </p:txBody>
      </p:sp>
      <p:sp>
        <p:nvSpPr>
          <p:cNvPr id="4575" name="Google Shape;4575;p253"/>
          <p:cNvSpPr/>
          <p:nvPr/>
        </p:nvSpPr>
        <p:spPr>
          <a:xfrm>
            <a:off x="299925" y="2042946"/>
            <a:ext cx="4115700" cy="1212900"/>
          </a:xfrm>
          <a:prstGeom prst="cube">
            <a:avLst>
              <a:gd name="adj" fmla="val 79128"/>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6: Presentation</a:t>
            </a:r>
            <a:endParaRPr b="1">
              <a:latin typeface="Roboto"/>
              <a:ea typeface="Roboto"/>
              <a:cs typeface="Roboto"/>
              <a:sym typeface="Roboto"/>
            </a:endParaRPr>
          </a:p>
        </p:txBody>
      </p:sp>
      <p:sp>
        <p:nvSpPr>
          <p:cNvPr id="4576" name="Google Shape;4576;p253"/>
          <p:cNvSpPr/>
          <p:nvPr/>
        </p:nvSpPr>
        <p:spPr>
          <a:xfrm>
            <a:off x="299925" y="1722775"/>
            <a:ext cx="4115700" cy="1212900"/>
          </a:xfrm>
          <a:prstGeom prst="cube">
            <a:avLst>
              <a:gd name="adj" fmla="val 79128"/>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7: Application</a:t>
            </a:r>
            <a:endParaRPr b="1">
              <a:latin typeface="Roboto"/>
              <a:ea typeface="Roboto"/>
              <a:cs typeface="Roboto"/>
              <a:sym typeface="Roboto"/>
            </a:endParaRPr>
          </a:p>
        </p:txBody>
      </p:sp>
      <p:sp>
        <p:nvSpPr>
          <p:cNvPr id="4577" name="Google Shape;4577;p2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
        <p:nvSpPr>
          <p:cNvPr id="4578" name="Google Shape;4578;p253"/>
          <p:cNvSpPr txBox="1">
            <a:spLocks noGrp="1"/>
          </p:cNvSpPr>
          <p:nvPr>
            <p:ph type="subTitle" idx="1"/>
          </p:nvPr>
        </p:nvSpPr>
        <p:spPr>
          <a:xfrm>
            <a:off x="0" y="675975"/>
            <a:ext cx="9144000" cy="7374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The </a:t>
            </a:r>
            <a:r>
              <a:rPr lang="en" b="1"/>
              <a:t>Data Link layer </a:t>
            </a:r>
            <a:r>
              <a:rPr lang="en"/>
              <a:t>establishes links between nodes. </a:t>
            </a:r>
            <a:r>
              <a:rPr lang="en">
                <a:solidFill>
                  <a:schemeClr val="dk1"/>
                </a:solidFill>
              </a:rPr>
              <a:t>It also ensures data </a:t>
            </a:r>
            <a:br>
              <a:rPr lang="en">
                <a:solidFill>
                  <a:schemeClr val="dk1"/>
                </a:solidFill>
              </a:rPr>
            </a:br>
            <a:r>
              <a:rPr lang="en">
                <a:solidFill>
                  <a:schemeClr val="dk1"/>
                </a:solidFill>
              </a:rPr>
              <a:t>gets to its final destination without corruption, thus protecting data integrity.</a:t>
            </a:r>
            <a:endParaRPr/>
          </a:p>
        </p:txBody>
      </p:sp>
      <p:grpSp>
        <p:nvGrpSpPr>
          <p:cNvPr id="4579" name="Google Shape;4579;p253"/>
          <p:cNvGrpSpPr/>
          <p:nvPr/>
        </p:nvGrpSpPr>
        <p:grpSpPr>
          <a:xfrm>
            <a:off x="7038700" y="2310238"/>
            <a:ext cx="1488825" cy="1488825"/>
            <a:chOff x="9030250" y="2517213"/>
            <a:chExt cx="1488825" cy="1488825"/>
          </a:xfrm>
        </p:grpSpPr>
        <p:sp>
          <p:nvSpPr>
            <p:cNvPr id="4580" name="Google Shape;4580;p253"/>
            <p:cNvSpPr/>
            <p:nvPr/>
          </p:nvSpPr>
          <p:spPr>
            <a:xfrm>
              <a:off x="9152725" y="2616050"/>
              <a:ext cx="1241700" cy="1298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1" name="Google Shape;4581;p253"/>
            <p:cNvPicPr preferRelativeResize="0"/>
            <p:nvPr/>
          </p:nvPicPr>
          <p:blipFill>
            <a:blip r:embed="rId3">
              <a:alphaModFix/>
            </a:blip>
            <a:stretch>
              <a:fillRect/>
            </a:stretch>
          </p:blipFill>
          <p:spPr>
            <a:xfrm>
              <a:off x="9030250" y="2517213"/>
              <a:ext cx="1488825" cy="1488825"/>
            </a:xfrm>
            <a:prstGeom prst="rect">
              <a:avLst/>
            </a:prstGeom>
            <a:noFill/>
            <a:ln>
              <a:noFill/>
            </a:ln>
          </p:spPr>
        </p:pic>
      </p:grpSp>
      <p:pic>
        <p:nvPicPr>
          <p:cNvPr id="4582" name="Google Shape;4582;p253"/>
          <p:cNvPicPr preferRelativeResize="0"/>
          <p:nvPr/>
        </p:nvPicPr>
        <p:blipFill>
          <a:blip r:embed="rId4">
            <a:alphaModFix/>
          </a:blip>
          <a:stretch>
            <a:fillRect/>
          </a:stretch>
        </p:blipFill>
        <p:spPr>
          <a:xfrm>
            <a:off x="4222575" y="2860050"/>
            <a:ext cx="3329402" cy="1281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586"/>
        <p:cNvGrpSpPr/>
        <p:nvPr/>
      </p:nvGrpSpPr>
      <p:grpSpPr>
        <a:xfrm>
          <a:off x="0" y="0"/>
          <a:ext cx="0" cy="0"/>
          <a:chOff x="0" y="0"/>
          <a:chExt cx="0" cy="0"/>
        </a:xfrm>
      </p:grpSpPr>
      <p:sp>
        <p:nvSpPr>
          <p:cNvPr id="4587" name="Google Shape;4587;p2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Layer 3: Network</a:t>
            </a:r>
            <a:endParaRPr/>
          </a:p>
        </p:txBody>
      </p:sp>
      <p:sp>
        <p:nvSpPr>
          <p:cNvPr id="4588" name="Google Shape;4588;p254"/>
          <p:cNvSpPr/>
          <p:nvPr/>
        </p:nvSpPr>
        <p:spPr>
          <a:xfrm>
            <a:off x="299925" y="3624375"/>
            <a:ext cx="4115700" cy="1212900"/>
          </a:xfrm>
          <a:prstGeom prst="cube">
            <a:avLst>
              <a:gd name="adj" fmla="val 79128"/>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1: Physical</a:t>
            </a:r>
            <a:endParaRPr b="1">
              <a:latin typeface="Roboto"/>
              <a:ea typeface="Roboto"/>
              <a:cs typeface="Roboto"/>
              <a:sym typeface="Roboto"/>
            </a:endParaRPr>
          </a:p>
        </p:txBody>
      </p:sp>
      <p:sp>
        <p:nvSpPr>
          <p:cNvPr id="4589" name="Google Shape;4589;p254"/>
          <p:cNvSpPr/>
          <p:nvPr/>
        </p:nvSpPr>
        <p:spPr>
          <a:xfrm>
            <a:off x="299925" y="3320030"/>
            <a:ext cx="4115700" cy="1212900"/>
          </a:xfrm>
          <a:prstGeom prst="cube">
            <a:avLst>
              <a:gd name="adj" fmla="val 79128"/>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2: Data Link</a:t>
            </a:r>
            <a:endParaRPr b="1">
              <a:latin typeface="Roboto"/>
              <a:ea typeface="Roboto"/>
              <a:cs typeface="Roboto"/>
              <a:sym typeface="Roboto"/>
            </a:endParaRPr>
          </a:p>
        </p:txBody>
      </p:sp>
      <p:sp>
        <p:nvSpPr>
          <p:cNvPr id="4590" name="Google Shape;4590;p254"/>
          <p:cNvSpPr/>
          <p:nvPr/>
        </p:nvSpPr>
        <p:spPr>
          <a:xfrm>
            <a:off x="299925" y="3002800"/>
            <a:ext cx="8569800" cy="1212900"/>
          </a:xfrm>
          <a:prstGeom prst="cube">
            <a:avLst>
              <a:gd name="adj" fmla="val 79128"/>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3F3F3"/>
                </a:solidFill>
                <a:latin typeface="Roboto"/>
                <a:ea typeface="Roboto"/>
                <a:cs typeface="Roboto"/>
                <a:sym typeface="Roboto"/>
              </a:rPr>
              <a:t>Layer 3: Network</a:t>
            </a:r>
            <a:endParaRPr b="1">
              <a:solidFill>
                <a:srgbClr val="F3F3F3"/>
              </a:solidFill>
              <a:latin typeface="Roboto"/>
              <a:ea typeface="Roboto"/>
              <a:cs typeface="Roboto"/>
              <a:sym typeface="Roboto"/>
            </a:endParaRPr>
          </a:p>
        </p:txBody>
      </p:sp>
      <p:cxnSp>
        <p:nvCxnSpPr>
          <p:cNvPr id="4591" name="Google Shape;4591;p254"/>
          <p:cNvCxnSpPr/>
          <p:nvPr/>
        </p:nvCxnSpPr>
        <p:spPr>
          <a:xfrm>
            <a:off x="4127325" y="3113175"/>
            <a:ext cx="3839400" cy="541500"/>
          </a:xfrm>
          <a:prstGeom prst="curvedConnector3">
            <a:avLst>
              <a:gd name="adj1" fmla="val 50000"/>
            </a:avLst>
          </a:prstGeom>
          <a:noFill/>
          <a:ln w="19050" cap="flat" cmpd="sng">
            <a:solidFill>
              <a:srgbClr val="1C4587"/>
            </a:solidFill>
            <a:prstDash val="solid"/>
            <a:round/>
            <a:headEnd type="none" w="med" len="med"/>
            <a:tailEnd type="triangle" w="med" len="med"/>
          </a:ln>
        </p:spPr>
      </p:cxnSp>
      <p:cxnSp>
        <p:nvCxnSpPr>
          <p:cNvPr id="4592" name="Google Shape;4592;p254"/>
          <p:cNvCxnSpPr/>
          <p:nvPr/>
        </p:nvCxnSpPr>
        <p:spPr>
          <a:xfrm rot="10800000" flipH="1">
            <a:off x="3668175" y="3105075"/>
            <a:ext cx="4805100" cy="557700"/>
          </a:xfrm>
          <a:prstGeom prst="curvedConnector3">
            <a:avLst>
              <a:gd name="adj1" fmla="val 50000"/>
            </a:avLst>
          </a:prstGeom>
          <a:noFill/>
          <a:ln w="19050" cap="flat" cmpd="sng">
            <a:solidFill>
              <a:srgbClr val="990000"/>
            </a:solidFill>
            <a:prstDash val="solid"/>
            <a:round/>
            <a:headEnd type="none" w="med" len="med"/>
            <a:tailEnd type="triangle" w="med" len="med"/>
          </a:ln>
        </p:spPr>
      </p:cxnSp>
      <p:cxnSp>
        <p:nvCxnSpPr>
          <p:cNvPr id="4593" name="Google Shape;4593;p254"/>
          <p:cNvCxnSpPr/>
          <p:nvPr/>
        </p:nvCxnSpPr>
        <p:spPr>
          <a:xfrm rot="10800000" flipH="1">
            <a:off x="4041225" y="3088125"/>
            <a:ext cx="2082300" cy="170400"/>
          </a:xfrm>
          <a:prstGeom prst="curvedConnector3">
            <a:avLst>
              <a:gd name="adj1" fmla="val 36092"/>
            </a:avLst>
          </a:prstGeom>
          <a:noFill/>
          <a:ln w="9525" cap="flat" cmpd="sng">
            <a:solidFill>
              <a:srgbClr val="0B5394"/>
            </a:solidFill>
            <a:prstDash val="solid"/>
            <a:round/>
            <a:headEnd type="none" w="med" len="med"/>
            <a:tailEnd type="triangle" w="med" len="med"/>
          </a:ln>
        </p:spPr>
      </p:cxnSp>
      <p:cxnSp>
        <p:nvCxnSpPr>
          <p:cNvPr id="4594" name="Google Shape;4594;p254"/>
          <p:cNvCxnSpPr/>
          <p:nvPr/>
        </p:nvCxnSpPr>
        <p:spPr>
          <a:xfrm>
            <a:off x="3884625" y="3320475"/>
            <a:ext cx="4476000" cy="15900"/>
          </a:xfrm>
          <a:prstGeom prst="straightConnector1">
            <a:avLst/>
          </a:prstGeom>
          <a:noFill/>
          <a:ln w="28575" cap="flat" cmpd="sng">
            <a:solidFill>
              <a:srgbClr val="000000"/>
            </a:solidFill>
            <a:prstDash val="solid"/>
            <a:round/>
            <a:headEnd type="none" w="med" len="med"/>
            <a:tailEnd type="triangle" w="med" len="med"/>
          </a:ln>
        </p:spPr>
      </p:cxnSp>
      <p:cxnSp>
        <p:nvCxnSpPr>
          <p:cNvPr id="4595" name="Google Shape;4595;p254"/>
          <p:cNvCxnSpPr/>
          <p:nvPr/>
        </p:nvCxnSpPr>
        <p:spPr>
          <a:xfrm>
            <a:off x="3884625" y="3393525"/>
            <a:ext cx="2238900" cy="485400"/>
          </a:xfrm>
          <a:prstGeom prst="curvedConnector3">
            <a:avLst>
              <a:gd name="adj1" fmla="val 50000"/>
            </a:avLst>
          </a:prstGeom>
          <a:noFill/>
          <a:ln w="9525" cap="flat" cmpd="sng">
            <a:solidFill>
              <a:srgbClr val="990000"/>
            </a:solidFill>
            <a:prstDash val="solid"/>
            <a:round/>
            <a:headEnd type="none" w="med" len="med"/>
            <a:tailEnd type="triangle" w="med" len="med"/>
          </a:ln>
        </p:spPr>
      </p:cxnSp>
      <p:sp>
        <p:nvSpPr>
          <p:cNvPr id="4596" name="Google Shape;4596;p254"/>
          <p:cNvSpPr/>
          <p:nvPr/>
        </p:nvSpPr>
        <p:spPr>
          <a:xfrm>
            <a:off x="299925" y="2671888"/>
            <a:ext cx="4115700" cy="1212900"/>
          </a:xfrm>
          <a:prstGeom prst="cube">
            <a:avLst>
              <a:gd name="adj" fmla="val 79128"/>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4: Transport</a:t>
            </a:r>
            <a:endParaRPr b="1">
              <a:latin typeface="Roboto"/>
              <a:ea typeface="Roboto"/>
              <a:cs typeface="Roboto"/>
              <a:sym typeface="Roboto"/>
            </a:endParaRPr>
          </a:p>
        </p:txBody>
      </p:sp>
      <p:sp>
        <p:nvSpPr>
          <p:cNvPr id="4597" name="Google Shape;4597;p254"/>
          <p:cNvSpPr/>
          <p:nvPr/>
        </p:nvSpPr>
        <p:spPr>
          <a:xfrm>
            <a:off x="299925" y="2348492"/>
            <a:ext cx="4115700" cy="1212900"/>
          </a:xfrm>
          <a:prstGeom prst="cube">
            <a:avLst>
              <a:gd name="adj" fmla="val 79128"/>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5: Session</a:t>
            </a:r>
            <a:endParaRPr b="1">
              <a:latin typeface="Roboto"/>
              <a:ea typeface="Roboto"/>
              <a:cs typeface="Roboto"/>
              <a:sym typeface="Roboto"/>
            </a:endParaRPr>
          </a:p>
        </p:txBody>
      </p:sp>
      <p:sp>
        <p:nvSpPr>
          <p:cNvPr id="4598" name="Google Shape;4598;p254"/>
          <p:cNvSpPr/>
          <p:nvPr/>
        </p:nvSpPr>
        <p:spPr>
          <a:xfrm>
            <a:off x="299925" y="2042946"/>
            <a:ext cx="4115700" cy="1212900"/>
          </a:xfrm>
          <a:prstGeom prst="cube">
            <a:avLst>
              <a:gd name="adj" fmla="val 79128"/>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6: Presentation</a:t>
            </a:r>
            <a:endParaRPr b="1">
              <a:latin typeface="Roboto"/>
              <a:ea typeface="Roboto"/>
              <a:cs typeface="Roboto"/>
              <a:sym typeface="Roboto"/>
            </a:endParaRPr>
          </a:p>
        </p:txBody>
      </p:sp>
      <p:sp>
        <p:nvSpPr>
          <p:cNvPr id="4599" name="Google Shape;4599;p254"/>
          <p:cNvSpPr/>
          <p:nvPr/>
        </p:nvSpPr>
        <p:spPr>
          <a:xfrm>
            <a:off x="299925" y="1722738"/>
            <a:ext cx="4115700" cy="1212900"/>
          </a:xfrm>
          <a:prstGeom prst="cube">
            <a:avLst>
              <a:gd name="adj" fmla="val 79128"/>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7: Application</a:t>
            </a:r>
            <a:endParaRPr b="1">
              <a:latin typeface="Roboto"/>
              <a:ea typeface="Roboto"/>
              <a:cs typeface="Roboto"/>
              <a:sym typeface="Roboto"/>
            </a:endParaRPr>
          </a:p>
        </p:txBody>
      </p:sp>
      <p:sp>
        <p:nvSpPr>
          <p:cNvPr id="4600" name="Google Shape;4600;p2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
        <p:nvSpPr>
          <p:cNvPr id="4601" name="Google Shape;4601;p254"/>
          <p:cNvSpPr txBox="1">
            <a:spLocks noGrp="1"/>
          </p:cNvSpPr>
          <p:nvPr>
            <p:ph type="subTitle" idx="1"/>
          </p:nvPr>
        </p:nvSpPr>
        <p:spPr>
          <a:xfrm>
            <a:off x="0" y="675975"/>
            <a:ext cx="9144000" cy="778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The </a:t>
            </a:r>
            <a:r>
              <a:rPr lang="en" b="1"/>
              <a:t>Network layer</a:t>
            </a:r>
            <a:r>
              <a:rPr lang="en"/>
              <a:t> routes data through physical networks using an IP address, deciding which physical path the data will take, and ensuring it gets to the correct destination.</a:t>
            </a:r>
            <a:endParaRPr/>
          </a:p>
          <a:p>
            <a:pPr marL="0" lvl="0" indent="0" algn="l" rtl="0">
              <a:spcBef>
                <a:spcPts val="0"/>
              </a:spcBef>
              <a:spcAft>
                <a:spcPts val="0"/>
              </a:spcAft>
              <a:buNone/>
            </a:pPr>
            <a:endParaRPr/>
          </a:p>
        </p:txBody>
      </p:sp>
      <p:pic>
        <p:nvPicPr>
          <p:cNvPr id="4602" name="Google Shape;4602;p254"/>
          <p:cNvPicPr preferRelativeResize="0"/>
          <p:nvPr/>
        </p:nvPicPr>
        <p:blipFill>
          <a:blip r:embed="rId3">
            <a:alphaModFix/>
          </a:blip>
          <a:stretch>
            <a:fillRect/>
          </a:stretch>
        </p:blipFill>
        <p:spPr>
          <a:xfrm>
            <a:off x="4978754" y="2348501"/>
            <a:ext cx="1819372" cy="1212900"/>
          </a:xfrm>
          <a:prstGeom prst="rect">
            <a:avLst/>
          </a:prstGeom>
          <a:noFill/>
          <a:ln>
            <a:noFill/>
          </a:ln>
        </p:spPr>
      </p:pic>
      <p:grpSp>
        <p:nvGrpSpPr>
          <p:cNvPr id="4603" name="Google Shape;4603;p254"/>
          <p:cNvGrpSpPr/>
          <p:nvPr/>
        </p:nvGrpSpPr>
        <p:grpSpPr>
          <a:xfrm>
            <a:off x="6681550" y="1904975"/>
            <a:ext cx="1488825" cy="1488825"/>
            <a:chOff x="9541400" y="2348500"/>
            <a:chExt cx="1488825" cy="1488825"/>
          </a:xfrm>
        </p:grpSpPr>
        <p:sp>
          <p:nvSpPr>
            <p:cNvPr id="4604" name="Google Shape;4604;p254"/>
            <p:cNvSpPr/>
            <p:nvPr/>
          </p:nvSpPr>
          <p:spPr>
            <a:xfrm>
              <a:off x="9658550" y="2475550"/>
              <a:ext cx="1251300" cy="12795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05" name="Google Shape;4605;p254"/>
            <p:cNvPicPr preferRelativeResize="0"/>
            <p:nvPr/>
          </p:nvPicPr>
          <p:blipFill>
            <a:blip r:embed="rId4">
              <a:alphaModFix/>
            </a:blip>
            <a:stretch>
              <a:fillRect/>
            </a:stretch>
          </p:blipFill>
          <p:spPr>
            <a:xfrm>
              <a:off x="9541400" y="2348500"/>
              <a:ext cx="1488825" cy="1488825"/>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09"/>
        <p:cNvGrpSpPr/>
        <p:nvPr/>
      </p:nvGrpSpPr>
      <p:grpSpPr>
        <a:xfrm>
          <a:off x="0" y="0"/>
          <a:ext cx="0" cy="0"/>
          <a:chOff x="0" y="0"/>
          <a:chExt cx="0" cy="0"/>
        </a:xfrm>
      </p:grpSpPr>
      <p:sp>
        <p:nvSpPr>
          <p:cNvPr id="4610" name="Google Shape;4610;p2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Layer 4: Transport </a:t>
            </a:r>
            <a:endParaRPr/>
          </a:p>
        </p:txBody>
      </p:sp>
      <p:sp>
        <p:nvSpPr>
          <p:cNvPr id="4611" name="Google Shape;4611;p255"/>
          <p:cNvSpPr/>
          <p:nvPr/>
        </p:nvSpPr>
        <p:spPr>
          <a:xfrm>
            <a:off x="299925" y="3624375"/>
            <a:ext cx="4115700" cy="1212900"/>
          </a:xfrm>
          <a:prstGeom prst="cube">
            <a:avLst>
              <a:gd name="adj" fmla="val 79128"/>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1: Physical</a:t>
            </a:r>
            <a:endParaRPr b="1">
              <a:latin typeface="Roboto"/>
              <a:ea typeface="Roboto"/>
              <a:cs typeface="Roboto"/>
              <a:sym typeface="Roboto"/>
            </a:endParaRPr>
          </a:p>
        </p:txBody>
      </p:sp>
      <p:sp>
        <p:nvSpPr>
          <p:cNvPr id="4612" name="Google Shape;4612;p255"/>
          <p:cNvSpPr/>
          <p:nvPr/>
        </p:nvSpPr>
        <p:spPr>
          <a:xfrm>
            <a:off x="299925" y="3320030"/>
            <a:ext cx="4115700" cy="1212900"/>
          </a:xfrm>
          <a:prstGeom prst="cube">
            <a:avLst>
              <a:gd name="adj" fmla="val 79128"/>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2: Data Link</a:t>
            </a:r>
            <a:endParaRPr b="1">
              <a:latin typeface="Roboto"/>
              <a:ea typeface="Roboto"/>
              <a:cs typeface="Roboto"/>
              <a:sym typeface="Roboto"/>
            </a:endParaRPr>
          </a:p>
        </p:txBody>
      </p:sp>
      <p:sp>
        <p:nvSpPr>
          <p:cNvPr id="4613" name="Google Shape;4613;p255"/>
          <p:cNvSpPr/>
          <p:nvPr/>
        </p:nvSpPr>
        <p:spPr>
          <a:xfrm>
            <a:off x="299925" y="3002809"/>
            <a:ext cx="4115700" cy="1212900"/>
          </a:xfrm>
          <a:prstGeom prst="cube">
            <a:avLst>
              <a:gd name="adj" fmla="val 79128"/>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3: Network</a:t>
            </a:r>
            <a:endParaRPr b="1">
              <a:latin typeface="Roboto"/>
              <a:ea typeface="Roboto"/>
              <a:cs typeface="Roboto"/>
              <a:sym typeface="Roboto"/>
            </a:endParaRPr>
          </a:p>
        </p:txBody>
      </p:sp>
      <p:sp>
        <p:nvSpPr>
          <p:cNvPr id="4614" name="Google Shape;4614;p255"/>
          <p:cNvSpPr/>
          <p:nvPr/>
        </p:nvSpPr>
        <p:spPr>
          <a:xfrm>
            <a:off x="299925" y="2671900"/>
            <a:ext cx="8569800" cy="1212900"/>
          </a:xfrm>
          <a:prstGeom prst="cube">
            <a:avLst>
              <a:gd name="adj" fmla="val 79128"/>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3F3F3"/>
                </a:solidFill>
                <a:latin typeface="Roboto"/>
                <a:ea typeface="Roboto"/>
                <a:cs typeface="Roboto"/>
                <a:sym typeface="Roboto"/>
              </a:rPr>
              <a:t>Layer 4: Transport</a:t>
            </a:r>
            <a:endParaRPr b="1">
              <a:solidFill>
                <a:srgbClr val="F3F3F3"/>
              </a:solidFill>
              <a:latin typeface="Roboto"/>
              <a:ea typeface="Roboto"/>
              <a:cs typeface="Roboto"/>
              <a:sym typeface="Roboto"/>
            </a:endParaRPr>
          </a:p>
        </p:txBody>
      </p:sp>
      <p:sp>
        <p:nvSpPr>
          <p:cNvPr id="4615" name="Google Shape;4615;p255"/>
          <p:cNvSpPr/>
          <p:nvPr/>
        </p:nvSpPr>
        <p:spPr>
          <a:xfrm>
            <a:off x="299925" y="2348492"/>
            <a:ext cx="4115700" cy="1212900"/>
          </a:xfrm>
          <a:prstGeom prst="cube">
            <a:avLst>
              <a:gd name="adj" fmla="val 79128"/>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5: Session</a:t>
            </a:r>
            <a:endParaRPr b="1">
              <a:latin typeface="Roboto"/>
              <a:ea typeface="Roboto"/>
              <a:cs typeface="Roboto"/>
              <a:sym typeface="Roboto"/>
            </a:endParaRPr>
          </a:p>
        </p:txBody>
      </p:sp>
      <p:sp>
        <p:nvSpPr>
          <p:cNvPr id="4616" name="Google Shape;4616;p255"/>
          <p:cNvSpPr/>
          <p:nvPr/>
        </p:nvSpPr>
        <p:spPr>
          <a:xfrm>
            <a:off x="299925" y="2042946"/>
            <a:ext cx="4115700" cy="1212900"/>
          </a:xfrm>
          <a:prstGeom prst="cube">
            <a:avLst>
              <a:gd name="adj" fmla="val 79128"/>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6: Presentation</a:t>
            </a:r>
            <a:endParaRPr b="1">
              <a:latin typeface="Roboto"/>
              <a:ea typeface="Roboto"/>
              <a:cs typeface="Roboto"/>
              <a:sym typeface="Roboto"/>
            </a:endParaRPr>
          </a:p>
        </p:txBody>
      </p:sp>
      <p:sp>
        <p:nvSpPr>
          <p:cNvPr id="4617" name="Google Shape;4617;p255"/>
          <p:cNvSpPr/>
          <p:nvPr/>
        </p:nvSpPr>
        <p:spPr>
          <a:xfrm>
            <a:off x="299925" y="1726125"/>
            <a:ext cx="4115700" cy="1212900"/>
          </a:xfrm>
          <a:prstGeom prst="cube">
            <a:avLst>
              <a:gd name="adj" fmla="val 79128"/>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7: Application</a:t>
            </a:r>
            <a:endParaRPr b="1">
              <a:latin typeface="Roboto"/>
              <a:ea typeface="Roboto"/>
              <a:cs typeface="Roboto"/>
              <a:sym typeface="Roboto"/>
            </a:endParaRPr>
          </a:p>
        </p:txBody>
      </p:sp>
      <p:sp>
        <p:nvSpPr>
          <p:cNvPr id="4618" name="Google Shape;4618;p2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
        <p:nvSpPr>
          <p:cNvPr id="4619" name="Google Shape;4619;p255"/>
          <p:cNvSpPr txBox="1">
            <a:spLocks noGrp="1"/>
          </p:cNvSpPr>
          <p:nvPr>
            <p:ph type="subTitle" idx="1"/>
          </p:nvPr>
        </p:nvSpPr>
        <p:spPr>
          <a:xfrm>
            <a:off x="0" y="675975"/>
            <a:ext cx="9144000" cy="778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The </a:t>
            </a:r>
            <a:r>
              <a:rPr lang="en" b="1"/>
              <a:t>Transport layer</a:t>
            </a:r>
            <a:r>
              <a:rPr lang="en"/>
              <a:t> is responsible for actually transmitting data across the network. It puts data onto the network, and assigns source and destination ports.</a:t>
            </a:r>
            <a:endParaRPr/>
          </a:p>
        </p:txBody>
      </p:sp>
      <p:cxnSp>
        <p:nvCxnSpPr>
          <p:cNvPr id="4620" name="Google Shape;4620;p255"/>
          <p:cNvCxnSpPr/>
          <p:nvPr/>
        </p:nvCxnSpPr>
        <p:spPr>
          <a:xfrm rot="10800000" flipH="1">
            <a:off x="6353875" y="2704500"/>
            <a:ext cx="435600" cy="385200"/>
          </a:xfrm>
          <a:prstGeom prst="straightConnector1">
            <a:avLst/>
          </a:prstGeom>
          <a:noFill/>
          <a:ln w="28575" cap="flat" cmpd="sng">
            <a:solidFill>
              <a:srgbClr val="38761D"/>
            </a:solidFill>
            <a:prstDash val="solid"/>
            <a:round/>
            <a:headEnd type="none" w="med" len="med"/>
            <a:tailEnd type="triangle" w="med" len="med"/>
          </a:ln>
        </p:spPr>
      </p:cxnSp>
      <p:pic>
        <p:nvPicPr>
          <p:cNvPr id="4621" name="Google Shape;4621;p255"/>
          <p:cNvPicPr preferRelativeResize="0"/>
          <p:nvPr/>
        </p:nvPicPr>
        <p:blipFill rotWithShape="1">
          <a:blip r:embed="rId3">
            <a:alphaModFix/>
          </a:blip>
          <a:srcRect t="23758" r="51763" b="8765"/>
          <a:stretch/>
        </p:blipFill>
        <p:spPr>
          <a:xfrm>
            <a:off x="7241656" y="2502025"/>
            <a:ext cx="1037920" cy="778200"/>
          </a:xfrm>
          <a:prstGeom prst="rect">
            <a:avLst/>
          </a:prstGeom>
          <a:noFill/>
          <a:ln>
            <a:noFill/>
          </a:ln>
        </p:spPr>
      </p:pic>
      <p:cxnSp>
        <p:nvCxnSpPr>
          <p:cNvPr id="4622" name="Google Shape;4622;p255"/>
          <p:cNvCxnSpPr/>
          <p:nvPr/>
        </p:nvCxnSpPr>
        <p:spPr>
          <a:xfrm>
            <a:off x="6911550" y="2696500"/>
            <a:ext cx="344700" cy="316200"/>
          </a:xfrm>
          <a:prstGeom prst="straightConnector1">
            <a:avLst/>
          </a:prstGeom>
          <a:noFill/>
          <a:ln w="28575" cap="flat" cmpd="sng">
            <a:solidFill>
              <a:srgbClr val="38761D"/>
            </a:solidFill>
            <a:prstDash val="solid"/>
            <a:round/>
            <a:headEnd type="none" w="med" len="med"/>
            <a:tailEnd type="triangle" w="med" len="med"/>
          </a:ln>
        </p:spPr>
      </p:cxnSp>
      <p:cxnSp>
        <p:nvCxnSpPr>
          <p:cNvPr id="4623" name="Google Shape;4623;p255"/>
          <p:cNvCxnSpPr/>
          <p:nvPr/>
        </p:nvCxnSpPr>
        <p:spPr>
          <a:xfrm>
            <a:off x="5639725" y="2693275"/>
            <a:ext cx="338400" cy="328500"/>
          </a:xfrm>
          <a:prstGeom prst="straightConnector1">
            <a:avLst/>
          </a:prstGeom>
          <a:noFill/>
          <a:ln w="28575" cap="flat" cmpd="sng">
            <a:solidFill>
              <a:srgbClr val="38761D"/>
            </a:solidFill>
            <a:prstDash val="solid"/>
            <a:round/>
            <a:headEnd type="none" w="med" len="med"/>
            <a:tailEnd type="triangle" w="med" len="med"/>
          </a:ln>
        </p:spPr>
      </p:cxnSp>
      <p:cxnSp>
        <p:nvCxnSpPr>
          <p:cNvPr id="4624" name="Google Shape;4624;p255"/>
          <p:cNvCxnSpPr/>
          <p:nvPr/>
        </p:nvCxnSpPr>
        <p:spPr>
          <a:xfrm rot="10800000" flipH="1">
            <a:off x="5039400" y="2712450"/>
            <a:ext cx="367500" cy="329400"/>
          </a:xfrm>
          <a:prstGeom prst="straightConnector1">
            <a:avLst/>
          </a:prstGeom>
          <a:noFill/>
          <a:ln w="28575" cap="flat" cmpd="sng">
            <a:solidFill>
              <a:srgbClr val="38761D"/>
            </a:solidFill>
            <a:prstDash val="solid"/>
            <a:round/>
            <a:headEnd type="none" w="med" len="med"/>
            <a:tailEnd type="triangle" w="med" len="med"/>
          </a:ln>
        </p:spPr>
      </p:cxnSp>
      <p:pic>
        <p:nvPicPr>
          <p:cNvPr id="4625" name="Google Shape;4625;p255"/>
          <p:cNvPicPr preferRelativeResize="0"/>
          <p:nvPr/>
        </p:nvPicPr>
        <p:blipFill rotWithShape="1">
          <a:blip r:embed="rId3">
            <a:alphaModFix/>
          </a:blip>
          <a:srcRect t="23758" r="51763" b="8765"/>
          <a:stretch/>
        </p:blipFill>
        <p:spPr>
          <a:xfrm>
            <a:off x="4156056" y="2502025"/>
            <a:ext cx="1037920" cy="778200"/>
          </a:xfrm>
          <a:prstGeom prst="rect">
            <a:avLst/>
          </a:prstGeom>
          <a:noFill/>
          <a:ln>
            <a:noFill/>
          </a:ln>
        </p:spPr>
      </p:pic>
      <p:pic>
        <p:nvPicPr>
          <p:cNvPr id="4626" name="Google Shape;4626;p255"/>
          <p:cNvPicPr preferRelativeResize="0"/>
          <p:nvPr/>
        </p:nvPicPr>
        <p:blipFill>
          <a:blip r:embed="rId4">
            <a:alphaModFix/>
          </a:blip>
          <a:stretch>
            <a:fillRect/>
          </a:stretch>
        </p:blipFill>
        <p:spPr>
          <a:xfrm>
            <a:off x="6414158" y="2212501"/>
            <a:ext cx="849163" cy="566100"/>
          </a:xfrm>
          <a:prstGeom prst="rect">
            <a:avLst/>
          </a:prstGeom>
          <a:noFill/>
          <a:ln>
            <a:noFill/>
          </a:ln>
        </p:spPr>
      </p:pic>
      <p:pic>
        <p:nvPicPr>
          <p:cNvPr id="4627" name="Google Shape;4627;p255"/>
          <p:cNvPicPr preferRelativeResize="0"/>
          <p:nvPr/>
        </p:nvPicPr>
        <p:blipFill>
          <a:blip r:embed="rId4">
            <a:alphaModFix/>
          </a:blip>
          <a:stretch>
            <a:fillRect/>
          </a:stretch>
        </p:blipFill>
        <p:spPr>
          <a:xfrm>
            <a:off x="5118758" y="2212501"/>
            <a:ext cx="849164" cy="566100"/>
          </a:xfrm>
          <a:prstGeom prst="rect">
            <a:avLst/>
          </a:prstGeom>
          <a:noFill/>
          <a:ln>
            <a:noFill/>
          </a:ln>
        </p:spPr>
      </p:pic>
      <p:grpSp>
        <p:nvGrpSpPr>
          <p:cNvPr id="4628" name="Google Shape;4628;p255"/>
          <p:cNvGrpSpPr/>
          <p:nvPr/>
        </p:nvGrpSpPr>
        <p:grpSpPr>
          <a:xfrm>
            <a:off x="5956292" y="2962168"/>
            <a:ext cx="523024" cy="523024"/>
            <a:chOff x="8679525" y="1137188"/>
            <a:chExt cx="1488825" cy="1488825"/>
          </a:xfrm>
        </p:grpSpPr>
        <p:pic>
          <p:nvPicPr>
            <p:cNvPr id="4629" name="Google Shape;4629;p255"/>
            <p:cNvPicPr preferRelativeResize="0"/>
            <p:nvPr/>
          </p:nvPicPr>
          <p:blipFill>
            <a:blip r:embed="rId5">
              <a:alphaModFix/>
            </a:blip>
            <a:stretch>
              <a:fillRect/>
            </a:stretch>
          </p:blipFill>
          <p:spPr>
            <a:xfrm>
              <a:off x="8679525" y="1137188"/>
              <a:ext cx="1488825" cy="1488825"/>
            </a:xfrm>
            <a:prstGeom prst="rect">
              <a:avLst/>
            </a:prstGeom>
            <a:noFill/>
            <a:ln>
              <a:noFill/>
            </a:ln>
          </p:spPr>
        </p:pic>
        <p:sp>
          <p:nvSpPr>
            <p:cNvPr id="4630" name="Google Shape;4630;p255"/>
            <p:cNvSpPr/>
            <p:nvPr/>
          </p:nvSpPr>
          <p:spPr>
            <a:xfrm>
              <a:off x="8824500" y="1298700"/>
              <a:ext cx="1171500" cy="1174500"/>
            </a:xfrm>
            <a:prstGeom prst="roundRect">
              <a:avLst>
                <a:gd name="adj" fmla="val 1055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31" name="Google Shape;4631;p255"/>
            <p:cNvPicPr preferRelativeResize="0"/>
            <p:nvPr/>
          </p:nvPicPr>
          <p:blipFill>
            <a:blip r:embed="rId6">
              <a:alphaModFix/>
            </a:blip>
            <a:stretch>
              <a:fillRect/>
            </a:stretch>
          </p:blipFill>
          <p:spPr>
            <a:xfrm>
              <a:off x="8824513" y="1301604"/>
              <a:ext cx="1171500" cy="1168693"/>
            </a:xfrm>
            <a:prstGeom prst="rect">
              <a:avLst/>
            </a:prstGeom>
            <a:noFill/>
            <a:ln>
              <a:noFill/>
            </a:ln>
          </p:spPr>
        </p:pic>
      </p:grpSp>
      <p:sp>
        <p:nvSpPr>
          <p:cNvPr id="4632" name="Google Shape;4632;p255"/>
          <p:cNvSpPr txBox="1"/>
          <p:nvPr/>
        </p:nvSpPr>
        <p:spPr>
          <a:xfrm>
            <a:off x="5748175" y="3371475"/>
            <a:ext cx="939300" cy="32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latin typeface="Roboto Medium"/>
                <a:ea typeface="Roboto Medium"/>
                <a:cs typeface="Roboto Medium"/>
                <a:sym typeface="Roboto Medium"/>
              </a:rPr>
              <a:t>Internet</a:t>
            </a:r>
            <a:endParaRPr sz="1100">
              <a:latin typeface="Roboto Medium"/>
              <a:ea typeface="Roboto Medium"/>
              <a:cs typeface="Roboto Medium"/>
              <a:sym typeface="Roboto Medium"/>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36"/>
        <p:cNvGrpSpPr/>
        <p:nvPr/>
      </p:nvGrpSpPr>
      <p:grpSpPr>
        <a:xfrm>
          <a:off x="0" y="0"/>
          <a:ext cx="0" cy="0"/>
          <a:chOff x="0" y="0"/>
          <a:chExt cx="0" cy="0"/>
        </a:xfrm>
      </p:grpSpPr>
      <p:sp>
        <p:nvSpPr>
          <p:cNvPr id="4637" name="Google Shape;4637;p2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Layer 5: Session</a:t>
            </a:r>
            <a:endParaRPr/>
          </a:p>
        </p:txBody>
      </p:sp>
      <p:sp>
        <p:nvSpPr>
          <p:cNvPr id="4638" name="Google Shape;4638;p256"/>
          <p:cNvSpPr/>
          <p:nvPr/>
        </p:nvSpPr>
        <p:spPr>
          <a:xfrm>
            <a:off x="299925" y="3624375"/>
            <a:ext cx="4115700" cy="1212900"/>
          </a:xfrm>
          <a:prstGeom prst="cube">
            <a:avLst>
              <a:gd name="adj" fmla="val 79128"/>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1: Physical</a:t>
            </a:r>
            <a:endParaRPr b="1">
              <a:latin typeface="Roboto"/>
              <a:ea typeface="Roboto"/>
              <a:cs typeface="Roboto"/>
              <a:sym typeface="Roboto"/>
            </a:endParaRPr>
          </a:p>
        </p:txBody>
      </p:sp>
      <p:sp>
        <p:nvSpPr>
          <p:cNvPr id="4639" name="Google Shape;4639;p256"/>
          <p:cNvSpPr/>
          <p:nvPr/>
        </p:nvSpPr>
        <p:spPr>
          <a:xfrm>
            <a:off x="299925" y="3320030"/>
            <a:ext cx="4115700" cy="1212900"/>
          </a:xfrm>
          <a:prstGeom prst="cube">
            <a:avLst>
              <a:gd name="adj" fmla="val 79128"/>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2: Data Link</a:t>
            </a:r>
            <a:endParaRPr b="1">
              <a:latin typeface="Roboto"/>
              <a:ea typeface="Roboto"/>
              <a:cs typeface="Roboto"/>
              <a:sym typeface="Roboto"/>
            </a:endParaRPr>
          </a:p>
        </p:txBody>
      </p:sp>
      <p:sp>
        <p:nvSpPr>
          <p:cNvPr id="4640" name="Google Shape;4640;p256"/>
          <p:cNvSpPr/>
          <p:nvPr/>
        </p:nvSpPr>
        <p:spPr>
          <a:xfrm>
            <a:off x="299925" y="3002809"/>
            <a:ext cx="4115700" cy="1212900"/>
          </a:xfrm>
          <a:prstGeom prst="cube">
            <a:avLst>
              <a:gd name="adj" fmla="val 79128"/>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3: Network</a:t>
            </a:r>
            <a:endParaRPr b="1">
              <a:latin typeface="Roboto"/>
              <a:ea typeface="Roboto"/>
              <a:cs typeface="Roboto"/>
              <a:sym typeface="Roboto"/>
            </a:endParaRPr>
          </a:p>
        </p:txBody>
      </p:sp>
      <p:sp>
        <p:nvSpPr>
          <p:cNvPr id="4641" name="Google Shape;4641;p256"/>
          <p:cNvSpPr/>
          <p:nvPr/>
        </p:nvSpPr>
        <p:spPr>
          <a:xfrm>
            <a:off x="299925" y="2671888"/>
            <a:ext cx="4115700" cy="1212900"/>
          </a:xfrm>
          <a:prstGeom prst="cube">
            <a:avLst>
              <a:gd name="adj" fmla="val 79128"/>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4: Transport</a:t>
            </a:r>
            <a:endParaRPr b="1">
              <a:latin typeface="Roboto"/>
              <a:ea typeface="Roboto"/>
              <a:cs typeface="Roboto"/>
              <a:sym typeface="Roboto"/>
            </a:endParaRPr>
          </a:p>
        </p:txBody>
      </p:sp>
      <p:sp>
        <p:nvSpPr>
          <p:cNvPr id="4642" name="Google Shape;4642;p256"/>
          <p:cNvSpPr/>
          <p:nvPr/>
        </p:nvSpPr>
        <p:spPr>
          <a:xfrm>
            <a:off x="299925" y="2348500"/>
            <a:ext cx="8569800" cy="1212900"/>
          </a:xfrm>
          <a:prstGeom prst="cube">
            <a:avLst>
              <a:gd name="adj" fmla="val 79128"/>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3F3F3"/>
                </a:solidFill>
                <a:latin typeface="Roboto"/>
                <a:ea typeface="Roboto"/>
                <a:cs typeface="Roboto"/>
                <a:sym typeface="Roboto"/>
              </a:rPr>
              <a:t>Layer 5: Session</a:t>
            </a:r>
            <a:endParaRPr b="1">
              <a:solidFill>
                <a:srgbClr val="F3F3F3"/>
              </a:solidFill>
              <a:latin typeface="Roboto"/>
              <a:ea typeface="Roboto"/>
              <a:cs typeface="Roboto"/>
              <a:sym typeface="Roboto"/>
            </a:endParaRPr>
          </a:p>
        </p:txBody>
      </p:sp>
      <p:sp>
        <p:nvSpPr>
          <p:cNvPr id="4643" name="Google Shape;4643;p256"/>
          <p:cNvSpPr/>
          <p:nvPr/>
        </p:nvSpPr>
        <p:spPr>
          <a:xfrm>
            <a:off x="299925" y="2042946"/>
            <a:ext cx="4115700" cy="1212900"/>
          </a:xfrm>
          <a:prstGeom prst="cube">
            <a:avLst>
              <a:gd name="adj" fmla="val 79128"/>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6: Presentation</a:t>
            </a:r>
            <a:endParaRPr b="1">
              <a:latin typeface="Roboto"/>
              <a:ea typeface="Roboto"/>
              <a:cs typeface="Roboto"/>
              <a:sym typeface="Roboto"/>
            </a:endParaRPr>
          </a:p>
        </p:txBody>
      </p:sp>
      <p:sp>
        <p:nvSpPr>
          <p:cNvPr id="4644" name="Google Shape;4644;p256"/>
          <p:cNvSpPr/>
          <p:nvPr/>
        </p:nvSpPr>
        <p:spPr>
          <a:xfrm>
            <a:off x="299925" y="1726125"/>
            <a:ext cx="4115700" cy="1212900"/>
          </a:xfrm>
          <a:prstGeom prst="cube">
            <a:avLst>
              <a:gd name="adj" fmla="val 79128"/>
            </a:avLst>
          </a:prstGeom>
          <a:solidFill>
            <a:srgbClr val="2C6C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7: Application</a:t>
            </a:r>
            <a:endParaRPr b="1">
              <a:latin typeface="Roboto"/>
              <a:ea typeface="Roboto"/>
              <a:cs typeface="Roboto"/>
              <a:sym typeface="Roboto"/>
            </a:endParaRPr>
          </a:p>
        </p:txBody>
      </p:sp>
      <p:sp>
        <p:nvSpPr>
          <p:cNvPr id="4645" name="Google Shape;4645;p256"/>
          <p:cNvSpPr/>
          <p:nvPr/>
        </p:nvSpPr>
        <p:spPr>
          <a:xfrm>
            <a:off x="5233950" y="2671900"/>
            <a:ext cx="1817100" cy="286200"/>
          </a:xfrm>
          <a:prstGeom prst="leftRightArrow">
            <a:avLst>
              <a:gd name="adj1" fmla="val 50000"/>
              <a:gd name="adj2" fmla="val 50000"/>
            </a:avLst>
          </a:prstGeom>
          <a:solidFill>
            <a:srgbClr val="70C4F6"/>
          </a:solid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
        <p:nvSpPr>
          <p:cNvPr id="4647" name="Google Shape;4647;p256"/>
          <p:cNvSpPr txBox="1">
            <a:spLocks noGrp="1"/>
          </p:cNvSpPr>
          <p:nvPr>
            <p:ph type="subTitle" idx="1"/>
          </p:nvPr>
        </p:nvSpPr>
        <p:spPr>
          <a:xfrm>
            <a:off x="0" y="675975"/>
            <a:ext cx="9144000" cy="778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The </a:t>
            </a:r>
            <a:r>
              <a:rPr lang="en" b="1"/>
              <a:t>Session layer</a:t>
            </a:r>
            <a:r>
              <a:rPr lang="en"/>
              <a:t> manages connections between ports on computers </a:t>
            </a:r>
            <a:br>
              <a:rPr lang="en"/>
            </a:br>
            <a:r>
              <a:rPr lang="en"/>
              <a:t>and handles data flow.</a:t>
            </a:r>
            <a:endParaRPr/>
          </a:p>
          <a:p>
            <a:pPr marL="0" lvl="0" indent="0" algn="l" rtl="0">
              <a:spcBef>
                <a:spcPts val="0"/>
              </a:spcBef>
              <a:spcAft>
                <a:spcPts val="0"/>
              </a:spcAft>
              <a:buNone/>
            </a:pPr>
            <a:endParaRPr/>
          </a:p>
        </p:txBody>
      </p:sp>
      <p:pic>
        <p:nvPicPr>
          <p:cNvPr id="4648" name="Google Shape;4648;p256"/>
          <p:cNvPicPr preferRelativeResize="0"/>
          <p:nvPr/>
        </p:nvPicPr>
        <p:blipFill rotWithShape="1">
          <a:blip r:embed="rId3">
            <a:alphaModFix/>
          </a:blip>
          <a:srcRect t="23758" r="51763" b="8765"/>
          <a:stretch/>
        </p:blipFill>
        <p:spPr>
          <a:xfrm>
            <a:off x="4173931" y="2348500"/>
            <a:ext cx="1037920" cy="778200"/>
          </a:xfrm>
          <a:prstGeom prst="rect">
            <a:avLst/>
          </a:prstGeom>
          <a:noFill/>
          <a:ln>
            <a:noFill/>
          </a:ln>
        </p:spPr>
      </p:pic>
      <p:pic>
        <p:nvPicPr>
          <p:cNvPr id="4649" name="Google Shape;4649;p256"/>
          <p:cNvPicPr preferRelativeResize="0"/>
          <p:nvPr/>
        </p:nvPicPr>
        <p:blipFill rotWithShape="1">
          <a:blip r:embed="rId3">
            <a:alphaModFix/>
          </a:blip>
          <a:srcRect t="23758" r="51763" b="8765"/>
          <a:stretch/>
        </p:blipFill>
        <p:spPr>
          <a:xfrm>
            <a:off x="7073156" y="2348500"/>
            <a:ext cx="1037920" cy="778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53"/>
        <p:cNvGrpSpPr/>
        <p:nvPr/>
      </p:nvGrpSpPr>
      <p:grpSpPr>
        <a:xfrm>
          <a:off x="0" y="0"/>
          <a:ext cx="0" cy="0"/>
          <a:chOff x="0" y="0"/>
          <a:chExt cx="0" cy="0"/>
        </a:xfrm>
      </p:grpSpPr>
      <p:sp>
        <p:nvSpPr>
          <p:cNvPr id="4654" name="Google Shape;4654;p2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Layer 6: Presentation</a:t>
            </a:r>
            <a:endParaRPr/>
          </a:p>
        </p:txBody>
      </p:sp>
      <p:sp>
        <p:nvSpPr>
          <p:cNvPr id="4655" name="Google Shape;4655;p257"/>
          <p:cNvSpPr/>
          <p:nvPr/>
        </p:nvSpPr>
        <p:spPr>
          <a:xfrm>
            <a:off x="299925" y="3624375"/>
            <a:ext cx="4115700" cy="1212900"/>
          </a:xfrm>
          <a:prstGeom prst="cube">
            <a:avLst>
              <a:gd name="adj" fmla="val 79128"/>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1: Physical</a:t>
            </a:r>
            <a:endParaRPr b="1">
              <a:latin typeface="Roboto"/>
              <a:ea typeface="Roboto"/>
              <a:cs typeface="Roboto"/>
              <a:sym typeface="Roboto"/>
            </a:endParaRPr>
          </a:p>
        </p:txBody>
      </p:sp>
      <p:sp>
        <p:nvSpPr>
          <p:cNvPr id="4656" name="Google Shape;4656;p257"/>
          <p:cNvSpPr/>
          <p:nvPr/>
        </p:nvSpPr>
        <p:spPr>
          <a:xfrm>
            <a:off x="299925" y="3320030"/>
            <a:ext cx="4115700" cy="1212900"/>
          </a:xfrm>
          <a:prstGeom prst="cube">
            <a:avLst>
              <a:gd name="adj" fmla="val 79128"/>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2: Data Link</a:t>
            </a:r>
            <a:endParaRPr b="1">
              <a:latin typeface="Roboto"/>
              <a:ea typeface="Roboto"/>
              <a:cs typeface="Roboto"/>
              <a:sym typeface="Roboto"/>
            </a:endParaRPr>
          </a:p>
        </p:txBody>
      </p:sp>
      <p:sp>
        <p:nvSpPr>
          <p:cNvPr id="4657" name="Google Shape;4657;p257"/>
          <p:cNvSpPr/>
          <p:nvPr/>
        </p:nvSpPr>
        <p:spPr>
          <a:xfrm>
            <a:off x="299925" y="3002809"/>
            <a:ext cx="4115700" cy="1212900"/>
          </a:xfrm>
          <a:prstGeom prst="cube">
            <a:avLst>
              <a:gd name="adj" fmla="val 79128"/>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3: Network</a:t>
            </a:r>
            <a:endParaRPr b="1">
              <a:latin typeface="Roboto"/>
              <a:ea typeface="Roboto"/>
              <a:cs typeface="Roboto"/>
              <a:sym typeface="Roboto"/>
            </a:endParaRPr>
          </a:p>
        </p:txBody>
      </p:sp>
      <p:sp>
        <p:nvSpPr>
          <p:cNvPr id="4658" name="Google Shape;4658;p257"/>
          <p:cNvSpPr/>
          <p:nvPr/>
        </p:nvSpPr>
        <p:spPr>
          <a:xfrm>
            <a:off x="299925" y="2671888"/>
            <a:ext cx="4115700" cy="1212900"/>
          </a:xfrm>
          <a:prstGeom prst="cube">
            <a:avLst>
              <a:gd name="adj" fmla="val 79128"/>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4: Transport</a:t>
            </a:r>
            <a:endParaRPr b="1">
              <a:latin typeface="Roboto"/>
              <a:ea typeface="Roboto"/>
              <a:cs typeface="Roboto"/>
              <a:sym typeface="Roboto"/>
            </a:endParaRPr>
          </a:p>
        </p:txBody>
      </p:sp>
      <p:sp>
        <p:nvSpPr>
          <p:cNvPr id="4659" name="Google Shape;4659;p257"/>
          <p:cNvSpPr/>
          <p:nvPr/>
        </p:nvSpPr>
        <p:spPr>
          <a:xfrm>
            <a:off x="299925" y="2348492"/>
            <a:ext cx="4115700" cy="1212900"/>
          </a:xfrm>
          <a:prstGeom prst="cube">
            <a:avLst>
              <a:gd name="adj" fmla="val 79128"/>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5: Session</a:t>
            </a:r>
            <a:endParaRPr b="1">
              <a:latin typeface="Roboto"/>
              <a:ea typeface="Roboto"/>
              <a:cs typeface="Roboto"/>
              <a:sym typeface="Roboto"/>
            </a:endParaRPr>
          </a:p>
        </p:txBody>
      </p:sp>
      <p:sp>
        <p:nvSpPr>
          <p:cNvPr id="4660" name="Google Shape;4660;p257"/>
          <p:cNvSpPr/>
          <p:nvPr/>
        </p:nvSpPr>
        <p:spPr>
          <a:xfrm>
            <a:off x="299925" y="2042950"/>
            <a:ext cx="8569800" cy="1212900"/>
          </a:xfrm>
          <a:prstGeom prst="cube">
            <a:avLst>
              <a:gd name="adj" fmla="val 79128"/>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3F3F3"/>
                </a:solidFill>
                <a:latin typeface="Roboto"/>
                <a:ea typeface="Roboto"/>
                <a:cs typeface="Roboto"/>
                <a:sym typeface="Roboto"/>
              </a:rPr>
              <a:t>Layer 6: Presentation</a:t>
            </a:r>
            <a:endParaRPr b="1">
              <a:solidFill>
                <a:srgbClr val="F3F3F3"/>
              </a:solidFill>
              <a:latin typeface="Roboto"/>
              <a:ea typeface="Roboto"/>
              <a:cs typeface="Roboto"/>
              <a:sym typeface="Roboto"/>
            </a:endParaRPr>
          </a:p>
        </p:txBody>
      </p:sp>
      <p:sp>
        <p:nvSpPr>
          <p:cNvPr id="4661" name="Google Shape;4661;p257"/>
          <p:cNvSpPr/>
          <p:nvPr/>
        </p:nvSpPr>
        <p:spPr>
          <a:xfrm>
            <a:off x="299925" y="1739525"/>
            <a:ext cx="4115700" cy="1212900"/>
          </a:xfrm>
          <a:prstGeom prst="cube">
            <a:avLst>
              <a:gd name="adj" fmla="val 79128"/>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7: Application</a:t>
            </a:r>
            <a:endParaRPr b="1">
              <a:latin typeface="Roboto"/>
              <a:ea typeface="Roboto"/>
              <a:cs typeface="Roboto"/>
              <a:sym typeface="Roboto"/>
            </a:endParaRPr>
          </a:p>
        </p:txBody>
      </p:sp>
      <p:sp>
        <p:nvSpPr>
          <p:cNvPr id="4662" name="Google Shape;4662;p2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
        <p:nvSpPr>
          <p:cNvPr id="4663" name="Google Shape;4663;p257"/>
          <p:cNvSpPr txBox="1">
            <a:spLocks noGrp="1"/>
          </p:cNvSpPr>
          <p:nvPr>
            <p:ph type="subTitle" idx="1"/>
          </p:nvPr>
        </p:nvSpPr>
        <p:spPr>
          <a:xfrm>
            <a:off x="0" y="675975"/>
            <a:ext cx="8907900" cy="778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700"/>
              <a:t>The </a:t>
            </a:r>
            <a:r>
              <a:rPr lang="en" sz="1700" b="1"/>
              <a:t>Presentation layer</a:t>
            </a:r>
            <a:r>
              <a:rPr lang="en" sz="1700"/>
              <a:t> is is the translator for the network. It formats data to be presented to the Application layer, handles data representation, decryption and encryption, character set translation, and conversion.</a:t>
            </a:r>
            <a:endParaRPr sz="1700"/>
          </a:p>
          <a:p>
            <a:pPr marL="0" lvl="0" indent="0" algn="l" rtl="0">
              <a:spcBef>
                <a:spcPts val="0"/>
              </a:spcBef>
              <a:spcAft>
                <a:spcPts val="0"/>
              </a:spcAft>
              <a:buNone/>
            </a:pPr>
            <a:endParaRPr sz="1700"/>
          </a:p>
        </p:txBody>
      </p:sp>
      <p:pic>
        <p:nvPicPr>
          <p:cNvPr id="4664" name="Google Shape;4664;p257"/>
          <p:cNvPicPr preferRelativeResize="0"/>
          <p:nvPr/>
        </p:nvPicPr>
        <p:blipFill>
          <a:blip r:embed="rId3">
            <a:alphaModFix/>
          </a:blip>
          <a:stretch>
            <a:fillRect/>
          </a:stretch>
        </p:blipFill>
        <p:spPr>
          <a:xfrm>
            <a:off x="5092836" y="1446900"/>
            <a:ext cx="2881290" cy="1555900"/>
          </a:xfrm>
          <a:prstGeom prst="rect">
            <a:avLst/>
          </a:prstGeom>
          <a:noFill/>
          <a:ln>
            <a:noFill/>
          </a:ln>
        </p:spPr>
      </p:pic>
      <p:pic>
        <p:nvPicPr>
          <p:cNvPr id="4665" name="Google Shape;4665;p257"/>
          <p:cNvPicPr preferRelativeResize="0"/>
          <p:nvPr/>
        </p:nvPicPr>
        <p:blipFill>
          <a:blip r:embed="rId4">
            <a:alphaModFix/>
          </a:blip>
          <a:stretch>
            <a:fillRect/>
          </a:stretch>
        </p:blipFill>
        <p:spPr>
          <a:xfrm rot="1555745">
            <a:off x="6974710" y="2227749"/>
            <a:ext cx="1098065" cy="109805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69"/>
        <p:cNvGrpSpPr/>
        <p:nvPr/>
      </p:nvGrpSpPr>
      <p:grpSpPr>
        <a:xfrm>
          <a:off x="0" y="0"/>
          <a:ext cx="0" cy="0"/>
          <a:chOff x="0" y="0"/>
          <a:chExt cx="0" cy="0"/>
        </a:xfrm>
      </p:grpSpPr>
      <p:sp>
        <p:nvSpPr>
          <p:cNvPr id="4670" name="Google Shape;4670;p2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Layer 7: Application</a:t>
            </a:r>
            <a:endParaRPr/>
          </a:p>
        </p:txBody>
      </p:sp>
      <p:sp>
        <p:nvSpPr>
          <p:cNvPr id="4671" name="Google Shape;4671;p258"/>
          <p:cNvSpPr/>
          <p:nvPr/>
        </p:nvSpPr>
        <p:spPr>
          <a:xfrm>
            <a:off x="299925" y="3624375"/>
            <a:ext cx="4115700" cy="1212900"/>
          </a:xfrm>
          <a:prstGeom prst="cube">
            <a:avLst>
              <a:gd name="adj" fmla="val 79128"/>
            </a:avLst>
          </a:prstGeom>
          <a:solidFill>
            <a:srgbClr val="EA3030"/>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1: Physical</a:t>
            </a:r>
            <a:endParaRPr b="1">
              <a:latin typeface="Roboto"/>
              <a:ea typeface="Roboto"/>
              <a:cs typeface="Roboto"/>
              <a:sym typeface="Roboto"/>
            </a:endParaRPr>
          </a:p>
        </p:txBody>
      </p:sp>
      <p:sp>
        <p:nvSpPr>
          <p:cNvPr id="4672" name="Google Shape;4672;p258"/>
          <p:cNvSpPr/>
          <p:nvPr/>
        </p:nvSpPr>
        <p:spPr>
          <a:xfrm>
            <a:off x="299925" y="3320030"/>
            <a:ext cx="4115700" cy="1212900"/>
          </a:xfrm>
          <a:prstGeom prst="cube">
            <a:avLst>
              <a:gd name="adj" fmla="val 79128"/>
            </a:avLst>
          </a:prstGeom>
          <a:solidFill>
            <a:srgbClr val="E69138"/>
          </a:solidFill>
          <a:ln w="9525" cap="flat" cmpd="sng">
            <a:solidFill>
              <a:srgbClr val="C774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2: Data Link</a:t>
            </a:r>
            <a:endParaRPr b="1">
              <a:latin typeface="Roboto"/>
              <a:ea typeface="Roboto"/>
              <a:cs typeface="Roboto"/>
              <a:sym typeface="Roboto"/>
            </a:endParaRPr>
          </a:p>
        </p:txBody>
      </p:sp>
      <p:sp>
        <p:nvSpPr>
          <p:cNvPr id="4673" name="Google Shape;4673;p258"/>
          <p:cNvSpPr/>
          <p:nvPr/>
        </p:nvSpPr>
        <p:spPr>
          <a:xfrm>
            <a:off x="299925" y="3002809"/>
            <a:ext cx="4115700" cy="1212900"/>
          </a:xfrm>
          <a:prstGeom prst="cube">
            <a:avLst>
              <a:gd name="adj" fmla="val 79128"/>
            </a:avLst>
          </a:prstGeom>
          <a:solidFill>
            <a:srgbClr val="F1C232"/>
          </a:solidFill>
          <a:ln w="9525" cap="flat" cmpd="sng">
            <a:solidFill>
              <a:srgbClr val="D1A82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3: Network</a:t>
            </a:r>
            <a:endParaRPr b="1">
              <a:latin typeface="Roboto"/>
              <a:ea typeface="Roboto"/>
              <a:cs typeface="Roboto"/>
              <a:sym typeface="Roboto"/>
            </a:endParaRPr>
          </a:p>
        </p:txBody>
      </p:sp>
      <p:sp>
        <p:nvSpPr>
          <p:cNvPr id="4674" name="Google Shape;4674;p258"/>
          <p:cNvSpPr/>
          <p:nvPr/>
        </p:nvSpPr>
        <p:spPr>
          <a:xfrm>
            <a:off x="299925" y="2671888"/>
            <a:ext cx="4115700" cy="1212900"/>
          </a:xfrm>
          <a:prstGeom prst="cube">
            <a:avLst>
              <a:gd name="adj" fmla="val 79128"/>
            </a:avLst>
          </a:prstGeom>
          <a:solidFill>
            <a:srgbClr val="AFCA54"/>
          </a:solidFill>
          <a:ln w="9525" cap="flat" cmpd="sng">
            <a:solidFill>
              <a:srgbClr val="7EA63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4: Transport</a:t>
            </a:r>
            <a:endParaRPr b="1">
              <a:latin typeface="Roboto"/>
              <a:ea typeface="Roboto"/>
              <a:cs typeface="Roboto"/>
              <a:sym typeface="Roboto"/>
            </a:endParaRPr>
          </a:p>
        </p:txBody>
      </p:sp>
      <p:sp>
        <p:nvSpPr>
          <p:cNvPr id="4675" name="Google Shape;4675;p258"/>
          <p:cNvSpPr/>
          <p:nvPr/>
        </p:nvSpPr>
        <p:spPr>
          <a:xfrm>
            <a:off x="299925" y="2348492"/>
            <a:ext cx="4115700" cy="1212900"/>
          </a:xfrm>
          <a:prstGeom prst="cube">
            <a:avLst>
              <a:gd name="adj" fmla="val 79128"/>
            </a:avLst>
          </a:prstGeom>
          <a:solidFill>
            <a:srgbClr val="4FA786"/>
          </a:solidFill>
          <a:ln w="9525" cap="flat" cmpd="sng">
            <a:solidFill>
              <a:srgbClr val="3199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5: Session</a:t>
            </a:r>
            <a:endParaRPr b="1">
              <a:latin typeface="Roboto"/>
              <a:ea typeface="Roboto"/>
              <a:cs typeface="Roboto"/>
              <a:sym typeface="Roboto"/>
            </a:endParaRPr>
          </a:p>
        </p:txBody>
      </p:sp>
      <p:sp>
        <p:nvSpPr>
          <p:cNvPr id="4676" name="Google Shape;4676;p258"/>
          <p:cNvSpPr/>
          <p:nvPr/>
        </p:nvSpPr>
        <p:spPr>
          <a:xfrm>
            <a:off x="299925" y="2042946"/>
            <a:ext cx="4115700" cy="1212900"/>
          </a:xfrm>
          <a:prstGeom prst="cube">
            <a:avLst>
              <a:gd name="adj" fmla="val 79128"/>
            </a:avLst>
          </a:prstGeom>
          <a:solidFill>
            <a:srgbClr val="6FA8DC"/>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Layer 6: Presentation</a:t>
            </a:r>
            <a:endParaRPr b="1">
              <a:latin typeface="Roboto"/>
              <a:ea typeface="Roboto"/>
              <a:cs typeface="Roboto"/>
              <a:sym typeface="Roboto"/>
            </a:endParaRPr>
          </a:p>
        </p:txBody>
      </p:sp>
      <p:sp>
        <p:nvSpPr>
          <p:cNvPr id="4677" name="Google Shape;4677;p258"/>
          <p:cNvSpPr/>
          <p:nvPr/>
        </p:nvSpPr>
        <p:spPr>
          <a:xfrm>
            <a:off x="299925" y="1798900"/>
            <a:ext cx="8569800" cy="1140000"/>
          </a:xfrm>
          <a:prstGeom prst="cube">
            <a:avLst>
              <a:gd name="adj" fmla="val 79157"/>
            </a:avLst>
          </a:prstGeom>
          <a:solidFill>
            <a:srgbClr val="2C6CDA"/>
          </a:solidFill>
          <a:ln w="9525" cap="flat" cmpd="sng">
            <a:solidFill>
              <a:srgbClr val="345FA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3F3F3"/>
                </a:solidFill>
                <a:latin typeface="Roboto"/>
                <a:ea typeface="Roboto"/>
                <a:cs typeface="Roboto"/>
                <a:sym typeface="Roboto"/>
              </a:rPr>
              <a:t>Layer 7: Application</a:t>
            </a:r>
            <a:endParaRPr b="1">
              <a:solidFill>
                <a:srgbClr val="F3F3F3"/>
              </a:solidFill>
              <a:latin typeface="Roboto"/>
              <a:ea typeface="Roboto"/>
              <a:cs typeface="Roboto"/>
              <a:sym typeface="Roboto"/>
            </a:endParaRPr>
          </a:p>
        </p:txBody>
      </p:sp>
      <p:sp>
        <p:nvSpPr>
          <p:cNvPr id="4678" name="Google Shape;4678;p2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grpSp>
        <p:nvGrpSpPr>
          <p:cNvPr id="4679" name="Google Shape;4679;p258"/>
          <p:cNvGrpSpPr/>
          <p:nvPr/>
        </p:nvGrpSpPr>
        <p:grpSpPr>
          <a:xfrm>
            <a:off x="6432450" y="1449691"/>
            <a:ext cx="1555465" cy="1166234"/>
            <a:chOff x="3004950" y="2425116"/>
            <a:chExt cx="1555465" cy="1166234"/>
          </a:xfrm>
        </p:grpSpPr>
        <p:pic>
          <p:nvPicPr>
            <p:cNvPr id="4680" name="Google Shape;4680;p258"/>
            <p:cNvPicPr preferRelativeResize="0"/>
            <p:nvPr/>
          </p:nvPicPr>
          <p:blipFill rotWithShape="1">
            <a:blip r:embed="rId3">
              <a:alphaModFix/>
            </a:blip>
            <a:srcRect t="23758" r="51763" b="8765"/>
            <a:stretch/>
          </p:blipFill>
          <p:spPr>
            <a:xfrm>
              <a:off x="3004950" y="2425116"/>
              <a:ext cx="1555465" cy="1166234"/>
            </a:xfrm>
            <a:prstGeom prst="rect">
              <a:avLst/>
            </a:prstGeom>
            <a:noFill/>
            <a:ln>
              <a:noFill/>
            </a:ln>
          </p:spPr>
        </p:pic>
        <p:sp>
          <p:nvSpPr>
            <p:cNvPr id="4681" name="Google Shape;4681;p258"/>
            <p:cNvSpPr/>
            <p:nvPr/>
          </p:nvSpPr>
          <p:spPr>
            <a:xfrm>
              <a:off x="3087375" y="2520925"/>
              <a:ext cx="1329300" cy="770400"/>
            </a:xfrm>
            <a:prstGeom prst="rect">
              <a:avLst/>
            </a:prstGeom>
            <a:solidFill>
              <a:srgbClr val="EFEFEF"/>
            </a:solidFill>
            <a:ln w="9525" cap="flat" cmpd="sng">
              <a:solidFill>
                <a:srgbClr val="595959"/>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solidFill>
                    <a:srgbClr val="1C4587"/>
                  </a:solidFill>
                  <a:latin typeface="EB Garamond"/>
                  <a:ea typeface="EB Garamond"/>
                  <a:cs typeface="EB Garamond"/>
                  <a:sym typeface="EB Garamond"/>
                </a:rPr>
                <a:t>W</a:t>
              </a:r>
              <a:r>
                <a:rPr lang="en" sz="1200">
                  <a:solidFill>
                    <a:srgbClr val="990000"/>
                  </a:solidFill>
                  <a:latin typeface="EB Garamond"/>
                  <a:ea typeface="EB Garamond"/>
                  <a:cs typeface="EB Garamond"/>
                  <a:sym typeface="EB Garamond"/>
                </a:rPr>
                <a:t>e</a:t>
              </a:r>
              <a:r>
                <a:rPr lang="en" sz="1200">
                  <a:solidFill>
                    <a:srgbClr val="F1C232"/>
                  </a:solidFill>
                  <a:latin typeface="EB Garamond"/>
                  <a:ea typeface="EB Garamond"/>
                  <a:cs typeface="EB Garamond"/>
                  <a:sym typeface="EB Garamond"/>
                </a:rPr>
                <a:t>b</a:t>
              </a:r>
              <a:r>
                <a:rPr lang="en" sz="1200">
                  <a:solidFill>
                    <a:srgbClr val="1155CC"/>
                  </a:solidFill>
                  <a:latin typeface="EB Garamond"/>
                  <a:ea typeface="EB Garamond"/>
                  <a:cs typeface="EB Garamond"/>
                  <a:sym typeface="EB Garamond"/>
                </a:rPr>
                <a:t>s</a:t>
              </a:r>
              <a:r>
                <a:rPr lang="en" sz="1200">
                  <a:solidFill>
                    <a:srgbClr val="38761D"/>
                  </a:solidFill>
                  <a:latin typeface="EB Garamond"/>
                  <a:ea typeface="EB Garamond"/>
                  <a:cs typeface="EB Garamond"/>
                  <a:sym typeface="EB Garamond"/>
                </a:rPr>
                <a:t>i</a:t>
              </a:r>
              <a:r>
                <a:rPr lang="en" sz="1200">
                  <a:solidFill>
                    <a:srgbClr val="CC0000"/>
                  </a:solidFill>
                  <a:latin typeface="EB Garamond"/>
                  <a:ea typeface="EB Garamond"/>
                  <a:cs typeface="EB Garamond"/>
                  <a:sym typeface="EB Garamond"/>
                </a:rPr>
                <a:t>t</a:t>
              </a:r>
              <a:r>
                <a:rPr lang="en" sz="1200">
                  <a:solidFill>
                    <a:srgbClr val="000000"/>
                  </a:solidFill>
                  <a:latin typeface="EB Garamond"/>
                  <a:ea typeface="EB Garamond"/>
                  <a:cs typeface="EB Garamond"/>
                  <a:sym typeface="EB Garamond"/>
                </a:rPr>
                <a:t>e</a:t>
              </a:r>
              <a:endParaRPr sz="1200">
                <a:solidFill>
                  <a:srgbClr val="000000"/>
                </a:solidFill>
                <a:latin typeface="EB Garamond"/>
                <a:ea typeface="EB Garamond"/>
                <a:cs typeface="EB Garamond"/>
                <a:sym typeface="EB Garamond"/>
              </a:endParaRPr>
            </a:p>
            <a:p>
              <a:pPr marL="0" marR="0" lvl="0" indent="0" algn="ctr" rtl="0">
                <a:spcBef>
                  <a:spcPts val="800"/>
                </a:spcBef>
                <a:spcAft>
                  <a:spcPts val="800"/>
                </a:spcAft>
                <a:buNone/>
              </a:pPr>
              <a:endParaRPr sz="1200">
                <a:latin typeface="EB Garamond"/>
                <a:ea typeface="EB Garamond"/>
                <a:cs typeface="EB Garamond"/>
                <a:sym typeface="EB Garamond"/>
              </a:endParaRPr>
            </a:p>
          </p:txBody>
        </p:sp>
      </p:grpSp>
      <p:pic>
        <p:nvPicPr>
          <p:cNvPr id="4682" name="Google Shape;4682;p258"/>
          <p:cNvPicPr preferRelativeResize="0"/>
          <p:nvPr/>
        </p:nvPicPr>
        <p:blipFill>
          <a:blip r:embed="rId4">
            <a:alphaModFix/>
          </a:blip>
          <a:stretch>
            <a:fillRect/>
          </a:stretch>
        </p:blipFill>
        <p:spPr>
          <a:xfrm>
            <a:off x="7051700" y="1875101"/>
            <a:ext cx="316975" cy="315400"/>
          </a:xfrm>
          <a:prstGeom prst="rect">
            <a:avLst/>
          </a:prstGeom>
          <a:noFill/>
          <a:ln w="9525" cap="flat" cmpd="sng">
            <a:solidFill>
              <a:srgbClr val="999999"/>
            </a:solidFill>
            <a:prstDash val="solid"/>
            <a:round/>
            <a:headEnd type="none" w="sm" len="sm"/>
            <a:tailEnd type="none" w="sm" len="sm"/>
          </a:ln>
        </p:spPr>
      </p:pic>
      <p:pic>
        <p:nvPicPr>
          <p:cNvPr id="4683" name="Google Shape;4683;p258"/>
          <p:cNvPicPr preferRelativeResize="0"/>
          <p:nvPr/>
        </p:nvPicPr>
        <p:blipFill>
          <a:blip r:embed="rId5">
            <a:alphaModFix/>
          </a:blip>
          <a:stretch>
            <a:fillRect/>
          </a:stretch>
        </p:blipFill>
        <p:spPr>
          <a:xfrm>
            <a:off x="3842274" y="1544024"/>
            <a:ext cx="1329874" cy="1329874"/>
          </a:xfrm>
          <a:prstGeom prst="rect">
            <a:avLst/>
          </a:prstGeom>
          <a:noFill/>
          <a:ln>
            <a:noFill/>
          </a:ln>
        </p:spPr>
      </p:pic>
      <p:pic>
        <p:nvPicPr>
          <p:cNvPr id="4684" name="Google Shape;4684;p258"/>
          <p:cNvPicPr preferRelativeResize="0"/>
          <p:nvPr/>
        </p:nvPicPr>
        <p:blipFill>
          <a:blip r:embed="rId6">
            <a:alphaModFix/>
          </a:blip>
          <a:stretch>
            <a:fillRect/>
          </a:stretch>
        </p:blipFill>
        <p:spPr>
          <a:xfrm>
            <a:off x="5528625" y="1798900"/>
            <a:ext cx="597210" cy="859775"/>
          </a:xfrm>
          <a:prstGeom prst="rect">
            <a:avLst/>
          </a:prstGeom>
          <a:noFill/>
          <a:ln>
            <a:noFill/>
          </a:ln>
        </p:spPr>
      </p:pic>
      <p:sp>
        <p:nvSpPr>
          <p:cNvPr id="4685" name="Google Shape;4685;p258"/>
          <p:cNvSpPr txBox="1">
            <a:spLocks noGrp="1"/>
          </p:cNvSpPr>
          <p:nvPr>
            <p:ph type="subTitle" idx="1"/>
          </p:nvPr>
        </p:nvSpPr>
        <p:spPr>
          <a:xfrm>
            <a:off x="0" y="675975"/>
            <a:ext cx="9390000" cy="778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The </a:t>
            </a:r>
            <a:r>
              <a:rPr lang="en" b="1"/>
              <a:t>Application layer</a:t>
            </a:r>
            <a:r>
              <a:rPr lang="en"/>
              <a:t> represents data so the consuming application understands it. This is the layer an individual interacts with, such as a web or email application.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689"/>
        <p:cNvGrpSpPr/>
        <p:nvPr/>
      </p:nvGrpSpPr>
      <p:grpSpPr>
        <a:xfrm>
          <a:off x="0" y="0"/>
          <a:ext cx="0" cy="0"/>
          <a:chOff x="0" y="0"/>
          <a:chExt cx="0" cy="0"/>
        </a:xfrm>
      </p:grpSpPr>
      <p:sp>
        <p:nvSpPr>
          <p:cNvPr id="4690" name="Google Shape;4690;p259"/>
          <p:cNvSpPr txBox="1">
            <a:spLocks noGrp="1"/>
          </p:cNvSpPr>
          <p:nvPr>
            <p:ph type="subTitle" idx="1"/>
          </p:nvPr>
        </p:nvSpPr>
        <p:spPr>
          <a:xfrm>
            <a:off x="0" y="612975"/>
            <a:ext cx="9168600" cy="798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Data moves through the layers, starting from Layer 7 and ending at Layer 1, </a:t>
            </a:r>
            <a:br>
              <a:rPr lang="en"/>
            </a:br>
            <a:r>
              <a:rPr lang="en"/>
              <a:t>in a process known as </a:t>
            </a:r>
            <a:r>
              <a:rPr lang="en" b="1"/>
              <a:t>encapsulation</a:t>
            </a:r>
            <a:r>
              <a:rPr lang="en"/>
              <a:t>.</a:t>
            </a:r>
            <a:endParaRPr/>
          </a:p>
        </p:txBody>
      </p:sp>
      <p:sp>
        <p:nvSpPr>
          <p:cNvPr id="4691" name="Google Shape;4691;p2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Encapsulation: Data Traveling Through Layers </a:t>
            </a:r>
            <a:endParaRPr/>
          </a:p>
        </p:txBody>
      </p:sp>
      <p:cxnSp>
        <p:nvCxnSpPr>
          <p:cNvPr id="4692" name="Google Shape;4692;p259"/>
          <p:cNvCxnSpPr/>
          <p:nvPr/>
        </p:nvCxnSpPr>
        <p:spPr>
          <a:xfrm>
            <a:off x="7054389" y="1670973"/>
            <a:ext cx="9000" cy="2871300"/>
          </a:xfrm>
          <a:prstGeom prst="straightConnector1">
            <a:avLst/>
          </a:prstGeom>
          <a:noFill/>
          <a:ln w="28575" cap="flat" cmpd="sng">
            <a:solidFill>
              <a:srgbClr val="666666"/>
            </a:solidFill>
            <a:prstDash val="lgDash"/>
            <a:round/>
            <a:headEnd type="none" w="med" len="med"/>
            <a:tailEnd type="triangle" w="med" len="med"/>
          </a:ln>
        </p:spPr>
      </p:cxnSp>
      <p:sp>
        <p:nvSpPr>
          <p:cNvPr id="4693" name="Google Shape;4693;p259"/>
          <p:cNvSpPr txBox="1"/>
          <p:nvPr/>
        </p:nvSpPr>
        <p:spPr>
          <a:xfrm>
            <a:off x="5346275" y="1783450"/>
            <a:ext cx="1444800" cy="3648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User data converted</a:t>
            </a:r>
            <a:br>
              <a:rPr lang="en" sz="1000">
                <a:latin typeface="Roboto"/>
                <a:ea typeface="Roboto"/>
                <a:cs typeface="Roboto"/>
                <a:sym typeface="Roboto"/>
              </a:rPr>
            </a:br>
            <a:r>
              <a:rPr lang="en" sz="1000">
                <a:latin typeface="Roboto"/>
                <a:ea typeface="Roboto"/>
                <a:cs typeface="Roboto"/>
                <a:sym typeface="Roboto"/>
              </a:rPr>
              <a:t>for transmission</a:t>
            </a:r>
            <a:endParaRPr sz="1000">
              <a:latin typeface="Roboto"/>
              <a:ea typeface="Roboto"/>
              <a:cs typeface="Roboto"/>
              <a:sym typeface="Roboto"/>
            </a:endParaRPr>
          </a:p>
        </p:txBody>
      </p:sp>
      <p:sp>
        <p:nvSpPr>
          <p:cNvPr id="4694" name="Google Shape;4694;p259"/>
          <p:cNvSpPr txBox="1"/>
          <p:nvPr/>
        </p:nvSpPr>
        <p:spPr>
          <a:xfrm>
            <a:off x="5346275" y="2260725"/>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695" name="Google Shape;4695;p259"/>
          <p:cNvSpPr txBox="1"/>
          <p:nvPr/>
        </p:nvSpPr>
        <p:spPr>
          <a:xfrm>
            <a:off x="5346275" y="2693537"/>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696" name="Google Shape;4696;p259"/>
          <p:cNvSpPr txBox="1"/>
          <p:nvPr/>
        </p:nvSpPr>
        <p:spPr>
          <a:xfrm>
            <a:off x="5346275" y="3126349"/>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697" name="Google Shape;4697;p259"/>
          <p:cNvSpPr txBox="1"/>
          <p:nvPr/>
        </p:nvSpPr>
        <p:spPr>
          <a:xfrm>
            <a:off x="4970600" y="3541608"/>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698" name="Google Shape;4698;p259"/>
          <p:cNvSpPr txBox="1"/>
          <p:nvPr/>
        </p:nvSpPr>
        <p:spPr>
          <a:xfrm>
            <a:off x="4410875" y="2693525"/>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699" name="Google Shape;4699;p259"/>
          <p:cNvSpPr txBox="1"/>
          <p:nvPr/>
        </p:nvSpPr>
        <p:spPr>
          <a:xfrm>
            <a:off x="4410775" y="3126350"/>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00" name="Google Shape;4700;p259"/>
          <p:cNvSpPr txBox="1"/>
          <p:nvPr/>
        </p:nvSpPr>
        <p:spPr>
          <a:xfrm>
            <a:off x="4035200" y="3541600"/>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01" name="Google Shape;4701;p259"/>
          <p:cNvSpPr txBox="1"/>
          <p:nvPr/>
        </p:nvSpPr>
        <p:spPr>
          <a:xfrm>
            <a:off x="6413675" y="3541625"/>
            <a:ext cx="3774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FCS</a:t>
            </a:r>
            <a:endParaRPr sz="1200">
              <a:latin typeface="Roboto"/>
              <a:ea typeface="Roboto"/>
              <a:cs typeface="Roboto"/>
              <a:sym typeface="Roboto"/>
            </a:endParaRPr>
          </a:p>
        </p:txBody>
      </p:sp>
      <p:sp>
        <p:nvSpPr>
          <p:cNvPr id="4702" name="Google Shape;4702;p259"/>
          <p:cNvSpPr txBox="1"/>
          <p:nvPr/>
        </p:nvSpPr>
        <p:spPr>
          <a:xfrm>
            <a:off x="3665175" y="3126350"/>
            <a:ext cx="7455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IP Header</a:t>
            </a:r>
            <a:endParaRPr sz="1200">
              <a:latin typeface="Roboto"/>
              <a:ea typeface="Roboto"/>
              <a:cs typeface="Roboto"/>
              <a:sym typeface="Roboto"/>
            </a:endParaRPr>
          </a:p>
        </p:txBody>
      </p:sp>
      <p:sp>
        <p:nvSpPr>
          <p:cNvPr id="4703" name="Google Shape;4703;p259"/>
          <p:cNvSpPr txBox="1"/>
          <p:nvPr/>
        </p:nvSpPr>
        <p:spPr>
          <a:xfrm>
            <a:off x="3289600" y="3541625"/>
            <a:ext cx="7455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IP Header</a:t>
            </a:r>
            <a:endParaRPr sz="1200">
              <a:latin typeface="Roboto"/>
              <a:ea typeface="Roboto"/>
              <a:cs typeface="Roboto"/>
              <a:sym typeface="Roboto"/>
            </a:endParaRPr>
          </a:p>
        </p:txBody>
      </p:sp>
      <p:sp>
        <p:nvSpPr>
          <p:cNvPr id="4704" name="Google Shape;4704;p259"/>
          <p:cNvSpPr txBox="1"/>
          <p:nvPr/>
        </p:nvSpPr>
        <p:spPr>
          <a:xfrm>
            <a:off x="2864775" y="3541600"/>
            <a:ext cx="42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LLC header</a:t>
            </a:r>
            <a:endParaRPr sz="1200">
              <a:latin typeface="Roboto"/>
              <a:ea typeface="Roboto"/>
              <a:cs typeface="Roboto"/>
              <a:sym typeface="Roboto"/>
            </a:endParaRPr>
          </a:p>
        </p:txBody>
      </p:sp>
      <p:sp>
        <p:nvSpPr>
          <p:cNvPr id="4705" name="Google Shape;4705;p259"/>
          <p:cNvSpPr txBox="1"/>
          <p:nvPr/>
        </p:nvSpPr>
        <p:spPr>
          <a:xfrm>
            <a:off x="2440050" y="3541600"/>
            <a:ext cx="42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MAC header</a:t>
            </a:r>
            <a:endParaRPr sz="1000">
              <a:latin typeface="Roboto"/>
              <a:ea typeface="Roboto"/>
              <a:cs typeface="Roboto"/>
              <a:sym typeface="Roboto"/>
            </a:endParaRPr>
          </a:p>
        </p:txBody>
      </p:sp>
      <p:sp>
        <p:nvSpPr>
          <p:cNvPr id="4706" name="Google Shape;4706;p259"/>
          <p:cNvSpPr txBox="1"/>
          <p:nvPr/>
        </p:nvSpPr>
        <p:spPr>
          <a:xfrm>
            <a:off x="2440050" y="3991875"/>
            <a:ext cx="4350900" cy="354900"/>
          </a:xfrm>
          <a:prstGeom prst="rect">
            <a:avLst/>
          </a:prstGeom>
          <a:solidFill>
            <a:srgbClr val="07376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111010101111101101001100101010 → Sent to cable</a:t>
            </a:r>
            <a:endParaRPr sz="1200">
              <a:solidFill>
                <a:srgbClr val="FFFFFF"/>
              </a:solidFill>
              <a:latin typeface="Roboto"/>
              <a:ea typeface="Roboto"/>
              <a:cs typeface="Roboto"/>
              <a:sym typeface="Roboto"/>
            </a:endParaRPr>
          </a:p>
        </p:txBody>
      </p:sp>
      <p:sp>
        <p:nvSpPr>
          <p:cNvPr id="4707" name="Google Shape;4707;p259"/>
          <p:cNvSpPr/>
          <p:nvPr/>
        </p:nvSpPr>
        <p:spPr>
          <a:xfrm>
            <a:off x="5074400" y="4586425"/>
            <a:ext cx="3768000" cy="2268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nconsolata"/>
                <a:ea typeface="Inconsolata"/>
                <a:cs typeface="Inconsolata"/>
                <a:sym typeface="Inconsolata"/>
              </a:rPr>
              <a:t>Network Media</a:t>
            </a:r>
            <a:endParaRPr>
              <a:latin typeface="Inconsolata"/>
              <a:ea typeface="Inconsolata"/>
              <a:cs typeface="Inconsolata"/>
              <a:sym typeface="Inconsolata"/>
            </a:endParaRPr>
          </a:p>
        </p:txBody>
      </p:sp>
      <p:sp>
        <p:nvSpPr>
          <p:cNvPr id="4708" name="Google Shape;4708;p259"/>
          <p:cNvSpPr txBox="1"/>
          <p:nvPr/>
        </p:nvSpPr>
        <p:spPr>
          <a:xfrm>
            <a:off x="7397600" y="1482288"/>
            <a:ext cx="1444800" cy="354900"/>
          </a:xfrm>
          <a:prstGeom prst="rect">
            <a:avLst/>
          </a:prstGeom>
          <a:solidFill>
            <a:srgbClr val="2C6C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
        <p:nvSpPr>
          <p:cNvPr id="4709" name="Google Shape;4709;p259"/>
          <p:cNvSpPr txBox="1"/>
          <p:nvPr/>
        </p:nvSpPr>
        <p:spPr>
          <a:xfrm>
            <a:off x="7397600" y="1908500"/>
            <a:ext cx="144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Presentation</a:t>
            </a:r>
            <a:endParaRPr>
              <a:latin typeface="Roboto"/>
              <a:ea typeface="Roboto"/>
              <a:cs typeface="Roboto"/>
              <a:sym typeface="Roboto"/>
            </a:endParaRPr>
          </a:p>
        </p:txBody>
      </p:sp>
      <p:sp>
        <p:nvSpPr>
          <p:cNvPr id="4710" name="Google Shape;4710;p259"/>
          <p:cNvSpPr txBox="1"/>
          <p:nvPr/>
        </p:nvSpPr>
        <p:spPr>
          <a:xfrm>
            <a:off x="7397600" y="2355450"/>
            <a:ext cx="14448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Session</a:t>
            </a:r>
            <a:endParaRPr>
              <a:latin typeface="Roboto"/>
              <a:ea typeface="Roboto"/>
              <a:cs typeface="Roboto"/>
              <a:sym typeface="Roboto"/>
            </a:endParaRPr>
          </a:p>
        </p:txBody>
      </p:sp>
      <p:sp>
        <p:nvSpPr>
          <p:cNvPr id="4711" name="Google Shape;4711;p259"/>
          <p:cNvSpPr txBox="1"/>
          <p:nvPr/>
        </p:nvSpPr>
        <p:spPr>
          <a:xfrm>
            <a:off x="7397600" y="2788338"/>
            <a:ext cx="14448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4712" name="Google Shape;4712;p259"/>
          <p:cNvSpPr txBox="1"/>
          <p:nvPr/>
        </p:nvSpPr>
        <p:spPr>
          <a:xfrm>
            <a:off x="7397600" y="3214213"/>
            <a:ext cx="1444800" cy="3549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Network</a:t>
            </a:r>
            <a:endParaRPr>
              <a:latin typeface="Roboto"/>
              <a:ea typeface="Roboto"/>
              <a:cs typeface="Roboto"/>
              <a:sym typeface="Roboto"/>
            </a:endParaRPr>
          </a:p>
        </p:txBody>
      </p:sp>
      <p:sp>
        <p:nvSpPr>
          <p:cNvPr id="4713" name="Google Shape;4713;p259"/>
          <p:cNvSpPr txBox="1"/>
          <p:nvPr/>
        </p:nvSpPr>
        <p:spPr>
          <a:xfrm>
            <a:off x="7397600" y="3622500"/>
            <a:ext cx="1444800" cy="3549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Data Link</a:t>
            </a:r>
            <a:endParaRPr>
              <a:latin typeface="Roboto"/>
              <a:ea typeface="Roboto"/>
              <a:cs typeface="Roboto"/>
              <a:sym typeface="Roboto"/>
            </a:endParaRPr>
          </a:p>
        </p:txBody>
      </p:sp>
      <p:sp>
        <p:nvSpPr>
          <p:cNvPr id="4714" name="Google Shape;4714;p259"/>
          <p:cNvSpPr txBox="1"/>
          <p:nvPr/>
        </p:nvSpPr>
        <p:spPr>
          <a:xfrm>
            <a:off x="7397600" y="4051900"/>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4715" name="Google Shape;4715;p2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pic>
        <p:nvPicPr>
          <p:cNvPr id="4716" name="Google Shape;4716;p259"/>
          <p:cNvPicPr preferRelativeResize="0"/>
          <p:nvPr/>
        </p:nvPicPr>
        <p:blipFill rotWithShape="1">
          <a:blip r:embed="rId3">
            <a:alphaModFix/>
          </a:blip>
          <a:srcRect t="23758" r="51763" b="8765"/>
          <a:stretch/>
        </p:blipFill>
        <p:spPr>
          <a:xfrm>
            <a:off x="6767225" y="1276213"/>
            <a:ext cx="583350" cy="437375"/>
          </a:xfrm>
          <a:prstGeom prst="rect">
            <a:avLst/>
          </a:prstGeom>
          <a:noFill/>
          <a:ln>
            <a:noFill/>
          </a:ln>
        </p:spPr>
      </p:pic>
      <p:sp>
        <p:nvSpPr>
          <p:cNvPr id="4717" name="Google Shape;4717;p259"/>
          <p:cNvSpPr txBox="1">
            <a:spLocks noGrp="1"/>
          </p:cNvSpPr>
          <p:nvPr>
            <p:ph type="subTitle" idx="1"/>
          </p:nvPr>
        </p:nvSpPr>
        <p:spPr>
          <a:xfrm>
            <a:off x="0" y="1316900"/>
            <a:ext cx="5160300" cy="1083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Encapsulation is the process of placing headers, and sometimes trailers, around the data to direct it to its destination.</a:t>
            </a:r>
            <a:endParaRPr/>
          </a:p>
        </p:txBody>
      </p:sp>
      <p:sp>
        <p:nvSpPr>
          <p:cNvPr id="4718" name="Google Shape;4718;p259"/>
          <p:cNvSpPr/>
          <p:nvPr/>
        </p:nvSpPr>
        <p:spPr>
          <a:xfrm>
            <a:off x="5074400" y="4586425"/>
            <a:ext cx="3768000" cy="2268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Network Media</a:t>
            </a:r>
            <a:endParaRPr>
              <a:latin typeface="Roboto Mono"/>
              <a:ea typeface="Roboto Mono"/>
              <a:cs typeface="Roboto Mono"/>
              <a:sym typeface="Roboto Mon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22"/>
        <p:cNvGrpSpPr/>
        <p:nvPr/>
      </p:nvGrpSpPr>
      <p:grpSpPr>
        <a:xfrm>
          <a:off x="0" y="0"/>
          <a:ext cx="0" cy="0"/>
          <a:chOff x="0" y="0"/>
          <a:chExt cx="0" cy="0"/>
        </a:xfrm>
      </p:grpSpPr>
      <p:sp>
        <p:nvSpPr>
          <p:cNvPr id="4723" name="Google Shape;4723;p260"/>
          <p:cNvSpPr txBox="1">
            <a:spLocks noGrp="1"/>
          </p:cNvSpPr>
          <p:nvPr>
            <p:ph type="subTitle" idx="1"/>
          </p:nvPr>
        </p:nvSpPr>
        <p:spPr>
          <a:xfrm>
            <a:off x="-12300" y="1191750"/>
            <a:ext cx="5749500" cy="3548100"/>
          </a:xfrm>
          <a:prstGeom prst="rect">
            <a:avLst/>
          </a:prstGeom>
        </p:spPr>
        <p:txBody>
          <a:bodyPr spcFirstLastPara="1" wrap="square" lIns="457200" tIns="91425" rIns="457200" bIns="0" anchor="t" anchorCtr="0">
            <a:noAutofit/>
          </a:bodyPr>
          <a:lstStyle/>
          <a:p>
            <a:pPr marL="320040" lvl="0" indent="-173990" algn="l" rtl="0">
              <a:lnSpc>
                <a:spcPct val="115000"/>
              </a:lnSpc>
              <a:spcBef>
                <a:spcPts val="0"/>
              </a:spcBef>
              <a:spcAft>
                <a:spcPts val="0"/>
              </a:spcAft>
              <a:buSzPts val="1300"/>
              <a:buChar char="●"/>
            </a:pPr>
            <a:r>
              <a:rPr lang="en" sz="1300"/>
              <a:t>At the </a:t>
            </a:r>
            <a:r>
              <a:rPr lang="en" sz="1300" b="1">
                <a:solidFill>
                  <a:srgbClr val="6AA84F"/>
                </a:solidFill>
              </a:rPr>
              <a:t>Transport layer</a:t>
            </a:r>
            <a:r>
              <a:rPr lang="en" sz="1300"/>
              <a:t>, data is added to the TCP header based on the protocol being used. </a:t>
            </a:r>
            <a:endParaRPr sz="1300"/>
          </a:p>
          <a:p>
            <a:pPr marL="320040" lvl="0" indent="-173990" algn="l" rtl="0">
              <a:lnSpc>
                <a:spcPct val="115000"/>
              </a:lnSpc>
              <a:spcBef>
                <a:spcPts val="400"/>
              </a:spcBef>
              <a:spcAft>
                <a:spcPts val="0"/>
              </a:spcAft>
              <a:buSzPts val="1300"/>
              <a:buChar char="●"/>
            </a:pPr>
            <a:r>
              <a:rPr lang="en" sz="1300"/>
              <a:t>At the </a:t>
            </a:r>
            <a:r>
              <a:rPr lang="en" sz="1300" b="1">
                <a:solidFill>
                  <a:srgbClr val="BF9000"/>
                </a:solidFill>
              </a:rPr>
              <a:t>Network layer</a:t>
            </a:r>
            <a:r>
              <a:rPr lang="en" sz="1300"/>
              <a:t>, the destination IP address is added to the IP header to determine where the data </a:t>
            </a:r>
            <a:br>
              <a:rPr lang="en" sz="1300"/>
            </a:br>
            <a:r>
              <a:rPr lang="en" sz="1300"/>
              <a:t>is being sent outside of the local network.</a:t>
            </a:r>
            <a:endParaRPr sz="1300"/>
          </a:p>
          <a:p>
            <a:pPr marL="320040" lvl="0" indent="-173990" algn="l" rtl="0">
              <a:lnSpc>
                <a:spcPct val="115000"/>
              </a:lnSpc>
              <a:spcBef>
                <a:spcPts val="400"/>
              </a:spcBef>
              <a:spcAft>
                <a:spcPts val="0"/>
              </a:spcAft>
              <a:buSzPts val="1300"/>
              <a:buChar char="●"/>
            </a:pPr>
            <a:r>
              <a:rPr lang="en" sz="1300"/>
              <a:t>At the </a:t>
            </a:r>
            <a:r>
              <a:rPr lang="en" sz="1300" b="1">
                <a:solidFill>
                  <a:srgbClr val="B45F06"/>
                </a:solidFill>
              </a:rPr>
              <a:t>Data Link</a:t>
            </a:r>
            <a:r>
              <a:rPr lang="en" sz="1300"/>
              <a:t> </a:t>
            </a:r>
            <a:r>
              <a:rPr lang="en" sz="1300" b="1">
                <a:solidFill>
                  <a:srgbClr val="B45F06"/>
                </a:solidFill>
              </a:rPr>
              <a:t>layer</a:t>
            </a:r>
            <a:r>
              <a:rPr lang="en" sz="1300"/>
              <a:t>, the destination MAC </a:t>
            </a:r>
            <a:endParaRPr sz="1300"/>
          </a:p>
          <a:p>
            <a:pPr marL="285750" lvl="0" indent="0" algn="l" rtl="0">
              <a:lnSpc>
                <a:spcPct val="115000"/>
              </a:lnSpc>
              <a:spcBef>
                <a:spcPts val="0"/>
              </a:spcBef>
              <a:spcAft>
                <a:spcPts val="0"/>
              </a:spcAft>
              <a:buNone/>
            </a:pPr>
            <a:r>
              <a:rPr lang="en" sz="1300"/>
              <a:t>address is added to the MAC header </a:t>
            </a:r>
            <a:endParaRPr sz="1300"/>
          </a:p>
          <a:p>
            <a:pPr marL="285750" lvl="0" indent="0" algn="l" rtl="0">
              <a:lnSpc>
                <a:spcPct val="115000"/>
              </a:lnSpc>
              <a:spcBef>
                <a:spcPts val="0"/>
              </a:spcBef>
              <a:spcAft>
                <a:spcPts val="0"/>
              </a:spcAft>
              <a:buNone/>
            </a:pPr>
            <a:r>
              <a:rPr lang="en" sz="1300"/>
              <a:t>in  to determine what local machine</a:t>
            </a:r>
            <a:br>
              <a:rPr lang="en" sz="1300"/>
            </a:br>
            <a:r>
              <a:rPr lang="en" sz="1300"/>
              <a:t> to send the data to.</a:t>
            </a:r>
            <a:endParaRPr sz="1300"/>
          </a:p>
          <a:p>
            <a:pPr marL="285750" lvl="0" indent="0" algn="l" rtl="0">
              <a:lnSpc>
                <a:spcPct val="115000"/>
              </a:lnSpc>
              <a:spcBef>
                <a:spcPts val="0"/>
              </a:spcBef>
              <a:spcAft>
                <a:spcPts val="0"/>
              </a:spcAft>
              <a:buNone/>
            </a:pPr>
            <a:endParaRPr sz="1300"/>
          </a:p>
          <a:p>
            <a:pPr marL="0" lvl="0" indent="0" algn="l" rtl="0">
              <a:lnSpc>
                <a:spcPct val="115000"/>
              </a:lnSpc>
              <a:spcBef>
                <a:spcPts val="600"/>
              </a:spcBef>
              <a:spcAft>
                <a:spcPts val="0"/>
              </a:spcAft>
              <a:buNone/>
            </a:pPr>
            <a:r>
              <a:rPr lang="en" sz="1300">
                <a:solidFill>
                  <a:srgbClr val="24292E"/>
                </a:solidFill>
              </a:rPr>
              <a:t>In summary, TCP, IP, </a:t>
            </a:r>
            <a:endParaRPr sz="1300">
              <a:solidFill>
                <a:srgbClr val="24292E"/>
              </a:solidFill>
            </a:endParaRPr>
          </a:p>
          <a:p>
            <a:pPr marL="0" lvl="0" indent="0" algn="l" rtl="0">
              <a:lnSpc>
                <a:spcPct val="115000"/>
              </a:lnSpc>
              <a:spcBef>
                <a:spcPts val="0"/>
              </a:spcBef>
              <a:spcAft>
                <a:spcPts val="0"/>
              </a:spcAft>
              <a:buNone/>
            </a:pPr>
            <a:r>
              <a:rPr lang="en" sz="1300">
                <a:solidFill>
                  <a:srgbClr val="24292E"/>
                </a:solidFill>
              </a:rPr>
              <a:t>and MAC headers</a:t>
            </a:r>
            <a:br>
              <a:rPr lang="en" sz="1300">
                <a:solidFill>
                  <a:srgbClr val="24292E"/>
                </a:solidFill>
              </a:rPr>
            </a:br>
            <a:r>
              <a:rPr lang="en" sz="1300">
                <a:solidFill>
                  <a:srgbClr val="24292E"/>
                </a:solidFill>
              </a:rPr>
              <a:t>encapsulate the data.</a:t>
            </a:r>
            <a:endParaRPr sz="1300"/>
          </a:p>
        </p:txBody>
      </p:sp>
      <p:sp>
        <p:nvSpPr>
          <p:cNvPr id="4724" name="Google Shape;4724;p260"/>
          <p:cNvSpPr txBox="1">
            <a:spLocks noGrp="1"/>
          </p:cNvSpPr>
          <p:nvPr>
            <p:ph type="subTitle" idx="1"/>
          </p:nvPr>
        </p:nvSpPr>
        <p:spPr>
          <a:xfrm>
            <a:off x="-12300" y="618125"/>
            <a:ext cx="8650500" cy="658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examples of encapsulation occur as data moves across layers:</a:t>
            </a:r>
            <a:endParaRPr/>
          </a:p>
        </p:txBody>
      </p:sp>
      <p:sp>
        <p:nvSpPr>
          <p:cNvPr id="4725" name="Google Shape;4725;p2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Encapsulation Example</a:t>
            </a:r>
            <a:endParaRPr/>
          </a:p>
        </p:txBody>
      </p:sp>
      <p:cxnSp>
        <p:nvCxnSpPr>
          <p:cNvPr id="4726" name="Google Shape;4726;p260"/>
          <p:cNvCxnSpPr/>
          <p:nvPr/>
        </p:nvCxnSpPr>
        <p:spPr>
          <a:xfrm>
            <a:off x="7054389" y="1670973"/>
            <a:ext cx="9000" cy="2871300"/>
          </a:xfrm>
          <a:prstGeom prst="straightConnector1">
            <a:avLst/>
          </a:prstGeom>
          <a:noFill/>
          <a:ln w="28575" cap="flat" cmpd="sng">
            <a:solidFill>
              <a:srgbClr val="666666"/>
            </a:solidFill>
            <a:prstDash val="lgDash"/>
            <a:round/>
            <a:headEnd type="none" w="med" len="med"/>
            <a:tailEnd type="triangle" w="med" len="med"/>
          </a:ln>
        </p:spPr>
      </p:cxnSp>
      <p:sp>
        <p:nvSpPr>
          <p:cNvPr id="4727" name="Google Shape;4727;p260"/>
          <p:cNvSpPr txBox="1"/>
          <p:nvPr/>
        </p:nvSpPr>
        <p:spPr>
          <a:xfrm>
            <a:off x="5346275" y="2260725"/>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28" name="Google Shape;4728;p260"/>
          <p:cNvSpPr txBox="1"/>
          <p:nvPr/>
        </p:nvSpPr>
        <p:spPr>
          <a:xfrm>
            <a:off x="5346275" y="2693537"/>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29" name="Google Shape;4729;p260"/>
          <p:cNvSpPr txBox="1"/>
          <p:nvPr/>
        </p:nvSpPr>
        <p:spPr>
          <a:xfrm>
            <a:off x="5346275" y="3126349"/>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30" name="Google Shape;4730;p260"/>
          <p:cNvSpPr txBox="1"/>
          <p:nvPr/>
        </p:nvSpPr>
        <p:spPr>
          <a:xfrm>
            <a:off x="4970600" y="3541608"/>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31" name="Google Shape;4731;p260"/>
          <p:cNvSpPr txBox="1"/>
          <p:nvPr/>
        </p:nvSpPr>
        <p:spPr>
          <a:xfrm>
            <a:off x="4410875" y="2693525"/>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32" name="Google Shape;4732;p260"/>
          <p:cNvSpPr txBox="1"/>
          <p:nvPr/>
        </p:nvSpPr>
        <p:spPr>
          <a:xfrm>
            <a:off x="4410775" y="3126350"/>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33" name="Google Shape;4733;p260"/>
          <p:cNvSpPr txBox="1"/>
          <p:nvPr/>
        </p:nvSpPr>
        <p:spPr>
          <a:xfrm>
            <a:off x="4035200" y="3541600"/>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34" name="Google Shape;4734;p260"/>
          <p:cNvSpPr txBox="1"/>
          <p:nvPr/>
        </p:nvSpPr>
        <p:spPr>
          <a:xfrm>
            <a:off x="6413675" y="3541625"/>
            <a:ext cx="3774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FCS</a:t>
            </a:r>
            <a:endParaRPr sz="1200">
              <a:latin typeface="Roboto"/>
              <a:ea typeface="Roboto"/>
              <a:cs typeface="Roboto"/>
              <a:sym typeface="Roboto"/>
            </a:endParaRPr>
          </a:p>
        </p:txBody>
      </p:sp>
      <p:sp>
        <p:nvSpPr>
          <p:cNvPr id="4735" name="Google Shape;4735;p260"/>
          <p:cNvSpPr txBox="1"/>
          <p:nvPr/>
        </p:nvSpPr>
        <p:spPr>
          <a:xfrm>
            <a:off x="3665175" y="3126350"/>
            <a:ext cx="7455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IP Header</a:t>
            </a:r>
            <a:endParaRPr sz="1200">
              <a:latin typeface="Roboto"/>
              <a:ea typeface="Roboto"/>
              <a:cs typeface="Roboto"/>
              <a:sym typeface="Roboto"/>
            </a:endParaRPr>
          </a:p>
        </p:txBody>
      </p:sp>
      <p:sp>
        <p:nvSpPr>
          <p:cNvPr id="4736" name="Google Shape;4736;p260"/>
          <p:cNvSpPr txBox="1"/>
          <p:nvPr/>
        </p:nvSpPr>
        <p:spPr>
          <a:xfrm>
            <a:off x="3289600" y="3541625"/>
            <a:ext cx="7455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IP Header</a:t>
            </a:r>
            <a:endParaRPr sz="1200">
              <a:latin typeface="Roboto"/>
              <a:ea typeface="Roboto"/>
              <a:cs typeface="Roboto"/>
              <a:sym typeface="Roboto"/>
            </a:endParaRPr>
          </a:p>
        </p:txBody>
      </p:sp>
      <p:sp>
        <p:nvSpPr>
          <p:cNvPr id="4737" name="Google Shape;4737;p260"/>
          <p:cNvSpPr txBox="1"/>
          <p:nvPr/>
        </p:nvSpPr>
        <p:spPr>
          <a:xfrm>
            <a:off x="2864775" y="3541600"/>
            <a:ext cx="42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LLC header</a:t>
            </a:r>
            <a:endParaRPr sz="1200">
              <a:latin typeface="Roboto"/>
              <a:ea typeface="Roboto"/>
              <a:cs typeface="Roboto"/>
              <a:sym typeface="Roboto"/>
            </a:endParaRPr>
          </a:p>
        </p:txBody>
      </p:sp>
      <p:sp>
        <p:nvSpPr>
          <p:cNvPr id="4738" name="Google Shape;4738;p260"/>
          <p:cNvSpPr txBox="1"/>
          <p:nvPr/>
        </p:nvSpPr>
        <p:spPr>
          <a:xfrm>
            <a:off x="2440050" y="3541600"/>
            <a:ext cx="42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MAC header</a:t>
            </a:r>
            <a:endParaRPr sz="1000">
              <a:latin typeface="Roboto"/>
              <a:ea typeface="Roboto"/>
              <a:cs typeface="Roboto"/>
              <a:sym typeface="Roboto"/>
            </a:endParaRPr>
          </a:p>
        </p:txBody>
      </p:sp>
      <p:sp>
        <p:nvSpPr>
          <p:cNvPr id="4739" name="Google Shape;4739;p260"/>
          <p:cNvSpPr txBox="1"/>
          <p:nvPr/>
        </p:nvSpPr>
        <p:spPr>
          <a:xfrm>
            <a:off x="2440050" y="3991875"/>
            <a:ext cx="4350900" cy="354900"/>
          </a:xfrm>
          <a:prstGeom prst="rect">
            <a:avLst/>
          </a:prstGeom>
          <a:solidFill>
            <a:srgbClr val="07376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111010101111101101001100101010 → Sent to cable</a:t>
            </a:r>
            <a:endParaRPr sz="1200">
              <a:solidFill>
                <a:srgbClr val="FFFFFF"/>
              </a:solidFill>
              <a:latin typeface="Roboto"/>
              <a:ea typeface="Roboto"/>
              <a:cs typeface="Roboto"/>
              <a:sym typeface="Roboto"/>
            </a:endParaRPr>
          </a:p>
        </p:txBody>
      </p:sp>
      <p:sp>
        <p:nvSpPr>
          <p:cNvPr id="4740" name="Google Shape;4740;p260"/>
          <p:cNvSpPr/>
          <p:nvPr/>
        </p:nvSpPr>
        <p:spPr>
          <a:xfrm>
            <a:off x="5074400" y="4586425"/>
            <a:ext cx="3768000" cy="2268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Network Media</a:t>
            </a:r>
            <a:endParaRPr>
              <a:latin typeface="Roboto Mono"/>
              <a:ea typeface="Roboto Mono"/>
              <a:cs typeface="Roboto Mono"/>
              <a:sym typeface="Roboto Mono"/>
            </a:endParaRPr>
          </a:p>
        </p:txBody>
      </p:sp>
      <p:sp>
        <p:nvSpPr>
          <p:cNvPr id="4741" name="Google Shape;4741;p260"/>
          <p:cNvSpPr txBox="1"/>
          <p:nvPr/>
        </p:nvSpPr>
        <p:spPr>
          <a:xfrm>
            <a:off x="7397600" y="1908500"/>
            <a:ext cx="144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Presentation</a:t>
            </a:r>
            <a:endParaRPr>
              <a:latin typeface="Roboto"/>
              <a:ea typeface="Roboto"/>
              <a:cs typeface="Roboto"/>
              <a:sym typeface="Roboto"/>
            </a:endParaRPr>
          </a:p>
        </p:txBody>
      </p:sp>
      <p:sp>
        <p:nvSpPr>
          <p:cNvPr id="4742" name="Google Shape;4742;p260"/>
          <p:cNvSpPr txBox="1"/>
          <p:nvPr/>
        </p:nvSpPr>
        <p:spPr>
          <a:xfrm>
            <a:off x="7397600" y="2355450"/>
            <a:ext cx="14448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Session</a:t>
            </a:r>
            <a:endParaRPr>
              <a:latin typeface="Roboto"/>
              <a:ea typeface="Roboto"/>
              <a:cs typeface="Roboto"/>
              <a:sym typeface="Roboto"/>
            </a:endParaRPr>
          </a:p>
        </p:txBody>
      </p:sp>
      <p:sp>
        <p:nvSpPr>
          <p:cNvPr id="4743" name="Google Shape;4743;p260"/>
          <p:cNvSpPr txBox="1"/>
          <p:nvPr/>
        </p:nvSpPr>
        <p:spPr>
          <a:xfrm>
            <a:off x="7397600" y="2788338"/>
            <a:ext cx="14448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4744" name="Google Shape;4744;p260"/>
          <p:cNvSpPr txBox="1"/>
          <p:nvPr/>
        </p:nvSpPr>
        <p:spPr>
          <a:xfrm>
            <a:off x="7397600" y="3214213"/>
            <a:ext cx="1444800" cy="3549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Network</a:t>
            </a:r>
            <a:endParaRPr>
              <a:latin typeface="Roboto"/>
              <a:ea typeface="Roboto"/>
              <a:cs typeface="Roboto"/>
              <a:sym typeface="Roboto"/>
            </a:endParaRPr>
          </a:p>
        </p:txBody>
      </p:sp>
      <p:sp>
        <p:nvSpPr>
          <p:cNvPr id="4745" name="Google Shape;4745;p260"/>
          <p:cNvSpPr txBox="1"/>
          <p:nvPr/>
        </p:nvSpPr>
        <p:spPr>
          <a:xfrm>
            <a:off x="7397600" y="3622500"/>
            <a:ext cx="1444800" cy="3549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Data Link</a:t>
            </a:r>
            <a:endParaRPr>
              <a:latin typeface="Roboto"/>
              <a:ea typeface="Roboto"/>
              <a:cs typeface="Roboto"/>
              <a:sym typeface="Roboto"/>
            </a:endParaRPr>
          </a:p>
        </p:txBody>
      </p:sp>
      <p:sp>
        <p:nvSpPr>
          <p:cNvPr id="4746" name="Google Shape;4746;p260"/>
          <p:cNvSpPr txBox="1"/>
          <p:nvPr/>
        </p:nvSpPr>
        <p:spPr>
          <a:xfrm>
            <a:off x="7397600" y="4051900"/>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4747" name="Google Shape;4747;p2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pic>
        <p:nvPicPr>
          <p:cNvPr id="4748" name="Google Shape;4748;p260"/>
          <p:cNvPicPr preferRelativeResize="0"/>
          <p:nvPr/>
        </p:nvPicPr>
        <p:blipFill rotWithShape="1">
          <a:blip r:embed="rId3">
            <a:alphaModFix/>
          </a:blip>
          <a:srcRect t="23758" r="51763" b="8765"/>
          <a:stretch/>
        </p:blipFill>
        <p:spPr>
          <a:xfrm>
            <a:off x="6767225" y="1276213"/>
            <a:ext cx="583350" cy="437375"/>
          </a:xfrm>
          <a:prstGeom prst="rect">
            <a:avLst/>
          </a:prstGeom>
          <a:noFill/>
          <a:ln>
            <a:noFill/>
          </a:ln>
        </p:spPr>
      </p:pic>
      <p:sp>
        <p:nvSpPr>
          <p:cNvPr id="4749" name="Google Shape;4749;p260"/>
          <p:cNvSpPr txBox="1"/>
          <p:nvPr/>
        </p:nvSpPr>
        <p:spPr>
          <a:xfrm>
            <a:off x="5346275" y="1783450"/>
            <a:ext cx="1444800" cy="3648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User data converted</a:t>
            </a:r>
            <a:br>
              <a:rPr lang="en" sz="1000">
                <a:latin typeface="Roboto"/>
                <a:ea typeface="Roboto"/>
                <a:cs typeface="Roboto"/>
                <a:sym typeface="Roboto"/>
              </a:rPr>
            </a:br>
            <a:r>
              <a:rPr lang="en" sz="1000">
                <a:latin typeface="Roboto"/>
                <a:ea typeface="Roboto"/>
                <a:cs typeface="Roboto"/>
                <a:sym typeface="Roboto"/>
              </a:rPr>
              <a:t>for transmission</a:t>
            </a:r>
            <a:endParaRPr sz="1000">
              <a:latin typeface="Roboto"/>
              <a:ea typeface="Roboto"/>
              <a:cs typeface="Roboto"/>
              <a:sym typeface="Roboto"/>
            </a:endParaRPr>
          </a:p>
        </p:txBody>
      </p:sp>
      <p:sp>
        <p:nvSpPr>
          <p:cNvPr id="4750" name="Google Shape;4750;p260"/>
          <p:cNvSpPr txBox="1"/>
          <p:nvPr/>
        </p:nvSpPr>
        <p:spPr>
          <a:xfrm>
            <a:off x="7397600" y="1482288"/>
            <a:ext cx="1444800" cy="354900"/>
          </a:xfrm>
          <a:prstGeom prst="rect">
            <a:avLst/>
          </a:prstGeom>
          <a:solidFill>
            <a:srgbClr val="2C6C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54"/>
        <p:cNvGrpSpPr/>
        <p:nvPr/>
      </p:nvGrpSpPr>
      <p:grpSpPr>
        <a:xfrm>
          <a:off x="0" y="0"/>
          <a:ext cx="0" cy="0"/>
          <a:chOff x="0" y="0"/>
          <a:chExt cx="0" cy="0"/>
        </a:xfrm>
      </p:grpSpPr>
      <p:sp>
        <p:nvSpPr>
          <p:cNvPr id="4755" name="Google Shape;4755;p2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Decapsulation </a:t>
            </a:r>
            <a:endParaRPr/>
          </a:p>
        </p:txBody>
      </p:sp>
      <p:sp>
        <p:nvSpPr>
          <p:cNvPr id="4756" name="Google Shape;4756;p261"/>
          <p:cNvSpPr txBox="1">
            <a:spLocks noGrp="1"/>
          </p:cNvSpPr>
          <p:nvPr>
            <p:ph type="subTitle" idx="1"/>
          </p:nvPr>
        </p:nvSpPr>
        <p:spPr>
          <a:xfrm>
            <a:off x="-12300" y="612950"/>
            <a:ext cx="9283500" cy="645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b="1"/>
              <a:t>Decapsulation</a:t>
            </a:r>
            <a:r>
              <a:rPr lang="en"/>
              <a:t> is the process of removing the headers, and sometimes trailers, around the data to confirm the data reaches the destination.</a:t>
            </a:r>
            <a:endParaRPr/>
          </a:p>
        </p:txBody>
      </p:sp>
      <p:sp>
        <p:nvSpPr>
          <p:cNvPr id="4757" name="Google Shape;4757;p2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cxnSp>
        <p:nvCxnSpPr>
          <p:cNvPr id="4758" name="Google Shape;4758;p261"/>
          <p:cNvCxnSpPr/>
          <p:nvPr/>
        </p:nvCxnSpPr>
        <p:spPr>
          <a:xfrm>
            <a:off x="7054389" y="1670973"/>
            <a:ext cx="9000" cy="2871300"/>
          </a:xfrm>
          <a:prstGeom prst="straightConnector1">
            <a:avLst/>
          </a:prstGeom>
          <a:noFill/>
          <a:ln w="28575" cap="flat" cmpd="sng">
            <a:solidFill>
              <a:srgbClr val="666666"/>
            </a:solidFill>
            <a:prstDash val="lgDash"/>
            <a:round/>
            <a:headEnd type="triangle" w="med" len="med"/>
            <a:tailEnd type="none" w="med" len="med"/>
          </a:ln>
        </p:spPr>
      </p:cxnSp>
      <p:sp>
        <p:nvSpPr>
          <p:cNvPr id="4759" name="Google Shape;4759;p261"/>
          <p:cNvSpPr txBox="1"/>
          <p:nvPr/>
        </p:nvSpPr>
        <p:spPr>
          <a:xfrm>
            <a:off x="5346275" y="2260725"/>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60" name="Google Shape;4760;p261"/>
          <p:cNvSpPr txBox="1"/>
          <p:nvPr/>
        </p:nvSpPr>
        <p:spPr>
          <a:xfrm>
            <a:off x="5346275" y="2693537"/>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61" name="Google Shape;4761;p261"/>
          <p:cNvSpPr txBox="1"/>
          <p:nvPr/>
        </p:nvSpPr>
        <p:spPr>
          <a:xfrm>
            <a:off x="5346275" y="3126349"/>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62" name="Google Shape;4762;p261"/>
          <p:cNvSpPr txBox="1"/>
          <p:nvPr/>
        </p:nvSpPr>
        <p:spPr>
          <a:xfrm>
            <a:off x="4970600" y="3541608"/>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63" name="Google Shape;4763;p261"/>
          <p:cNvSpPr txBox="1"/>
          <p:nvPr/>
        </p:nvSpPr>
        <p:spPr>
          <a:xfrm>
            <a:off x="4410875" y="2693525"/>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64" name="Google Shape;4764;p261"/>
          <p:cNvSpPr txBox="1"/>
          <p:nvPr/>
        </p:nvSpPr>
        <p:spPr>
          <a:xfrm>
            <a:off x="4410775" y="3126350"/>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65" name="Google Shape;4765;p261"/>
          <p:cNvSpPr txBox="1"/>
          <p:nvPr/>
        </p:nvSpPr>
        <p:spPr>
          <a:xfrm>
            <a:off x="4035200" y="3541600"/>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66" name="Google Shape;4766;p261"/>
          <p:cNvSpPr txBox="1"/>
          <p:nvPr/>
        </p:nvSpPr>
        <p:spPr>
          <a:xfrm>
            <a:off x="6413675" y="3541625"/>
            <a:ext cx="3774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FCS</a:t>
            </a:r>
            <a:endParaRPr sz="1200">
              <a:latin typeface="Roboto"/>
              <a:ea typeface="Roboto"/>
              <a:cs typeface="Roboto"/>
              <a:sym typeface="Roboto"/>
            </a:endParaRPr>
          </a:p>
        </p:txBody>
      </p:sp>
      <p:sp>
        <p:nvSpPr>
          <p:cNvPr id="4767" name="Google Shape;4767;p261"/>
          <p:cNvSpPr txBox="1"/>
          <p:nvPr/>
        </p:nvSpPr>
        <p:spPr>
          <a:xfrm>
            <a:off x="3665175" y="3126350"/>
            <a:ext cx="7455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IP Header</a:t>
            </a:r>
            <a:endParaRPr sz="1200">
              <a:latin typeface="Roboto"/>
              <a:ea typeface="Roboto"/>
              <a:cs typeface="Roboto"/>
              <a:sym typeface="Roboto"/>
            </a:endParaRPr>
          </a:p>
        </p:txBody>
      </p:sp>
      <p:sp>
        <p:nvSpPr>
          <p:cNvPr id="4768" name="Google Shape;4768;p261"/>
          <p:cNvSpPr txBox="1"/>
          <p:nvPr/>
        </p:nvSpPr>
        <p:spPr>
          <a:xfrm>
            <a:off x="3289600" y="3541625"/>
            <a:ext cx="7455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IP Header</a:t>
            </a:r>
            <a:endParaRPr sz="1200">
              <a:latin typeface="Roboto"/>
              <a:ea typeface="Roboto"/>
              <a:cs typeface="Roboto"/>
              <a:sym typeface="Roboto"/>
            </a:endParaRPr>
          </a:p>
        </p:txBody>
      </p:sp>
      <p:sp>
        <p:nvSpPr>
          <p:cNvPr id="4769" name="Google Shape;4769;p261"/>
          <p:cNvSpPr txBox="1"/>
          <p:nvPr/>
        </p:nvSpPr>
        <p:spPr>
          <a:xfrm>
            <a:off x="2864775" y="3541600"/>
            <a:ext cx="42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LLC header</a:t>
            </a:r>
            <a:endParaRPr sz="1200">
              <a:latin typeface="Roboto"/>
              <a:ea typeface="Roboto"/>
              <a:cs typeface="Roboto"/>
              <a:sym typeface="Roboto"/>
            </a:endParaRPr>
          </a:p>
        </p:txBody>
      </p:sp>
      <p:sp>
        <p:nvSpPr>
          <p:cNvPr id="4770" name="Google Shape;4770;p261"/>
          <p:cNvSpPr txBox="1"/>
          <p:nvPr/>
        </p:nvSpPr>
        <p:spPr>
          <a:xfrm>
            <a:off x="2440050" y="3541600"/>
            <a:ext cx="42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MAC header</a:t>
            </a:r>
            <a:endParaRPr sz="1000">
              <a:latin typeface="Roboto"/>
              <a:ea typeface="Roboto"/>
              <a:cs typeface="Roboto"/>
              <a:sym typeface="Roboto"/>
            </a:endParaRPr>
          </a:p>
        </p:txBody>
      </p:sp>
      <p:sp>
        <p:nvSpPr>
          <p:cNvPr id="4771" name="Google Shape;4771;p261"/>
          <p:cNvSpPr txBox="1"/>
          <p:nvPr/>
        </p:nvSpPr>
        <p:spPr>
          <a:xfrm>
            <a:off x="2440050" y="3991875"/>
            <a:ext cx="4350900" cy="354900"/>
          </a:xfrm>
          <a:prstGeom prst="rect">
            <a:avLst/>
          </a:prstGeom>
          <a:solidFill>
            <a:srgbClr val="07376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111010101111101101001100101010 → Sent to cable</a:t>
            </a:r>
            <a:endParaRPr sz="1200">
              <a:solidFill>
                <a:srgbClr val="FFFFFF"/>
              </a:solidFill>
              <a:latin typeface="Roboto"/>
              <a:ea typeface="Roboto"/>
              <a:cs typeface="Roboto"/>
              <a:sym typeface="Roboto"/>
            </a:endParaRPr>
          </a:p>
        </p:txBody>
      </p:sp>
      <p:sp>
        <p:nvSpPr>
          <p:cNvPr id="4772" name="Google Shape;4772;p261"/>
          <p:cNvSpPr/>
          <p:nvPr/>
        </p:nvSpPr>
        <p:spPr>
          <a:xfrm>
            <a:off x="5074400" y="4586425"/>
            <a:ext cx="3768000" cy="2268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Network Media</a:t>
            </a:r>
            <a:endParaRPr>
              <a:latin typeface="Roboto Mono"/>
              <a:ea typeface="Roboto Mono"/>
              <a:cs typeface="Roboto Mono"/>
              <a:sym typeface="Roboto Mono"/>
            </a:endParaRPr>
          </a:p>
        </p:txBody>
      </p:sp>
      <p:sp>
        <p:nvSpPr>
          <p:cNvPr id="4773" name="Google Shape;4773;p261"/>
          <p:cNvSpPr txBox="1"/>
          <p:nvPr/>
        </p:nvSpPr>
        <p:spPr>
          <a:xfrm>
            <a:off x="7397600" y="1908500"/>
            <a:ext cx="144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Presentation</a:t>
            </a:r>
            <a:endParaRPr>
              <a:latin typeface="Roboto"/>
              <a:ea typeface="Roboto"/>
              <a:cs typeface="Roboto"/>
              <a:sym typeface="Roboto"/>
            </a:endParaRPr>
          </a:p>
        </p:txBody>
      </p:sp>
      <p:sp>
        <p:nvSpPr>
          <p:cNvPr id="4774" name="Google Shape;4774;p261"/>
          <p:cNvSpPr txBox="1"/>
          <p:nvPr/>
        </p:nvSpPr>
        <p:spPr>
          <a:xfrm>
            <a:off x="7397600" y="2355450"/>
            <a:ext cx="14448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Session</a:t>
            </a:r>
            <a:endParaRPr>
              <a:latin typeface="Roboto"/>
              <a:ea typeface="Roboto"/>
              <a:cs typeface="Roboto"/>
              <a:sym typeface="Roboto"/>
            </a:endParaRPr>
          </a:p>
        </p:txBody>
      </p:sp>
      <p:sp>
        <p:nvSpPr>
          <p:cNvPr id="4775" name="Google Shape;4775;p261"/>
          <p:cNvSpPr txBox="1"/>
          <p:nvPr/>
        </p:nvSpPr>
        <p:spPr>
          <a:xfrm>
            <a:off x="7397600" y="2788338"/>
            <a:ext cx="14448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4776" name="Google Shape;4776;p261"/>
          <p:cNvSpPr txBox="1"/>
          <p:nvPr/>
        </p:nvSpPr>
        <p:spPr>
          <a:xfrm>
            <a:off x="7397600" y="3214213"/>
            <a:ext cx="1444800" cy="3549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Network</a:t>
            </a:r>
            <a:endParaRPr>
              <a:latin typeface="Roboto"/>
              <a:ea typeface="Roboto"/>
              <a:cs typeface="Roboto"/>
              <a:sym typeface="Roboto"/>
            </a:endParaRPr>
          </a:p>
        </p:txBody>
      </p:sp>
      <p:sp>
        <p:nvSpPr>
          <p:cNvPr id="4777" name="Google Shape;4777;p261"/>
          <p:cNvSpPr txBox="1"/>
          <p:nvPr/>
        </p:nvSpPr>
        <p:spPr>
          <a:xfrm>
            <a:off x="7397600" y="3622500"/>
            <a:ext cx="1444800" cy="3549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Data Link</a:t>
            </a:r>
            <a:endParaRPr>
              <a:latin typeface="Roboto"/>
              <a:ea typeface="Roboto"/>
              <a:cs typeface="Roboto"/>
              <a:sym typeface="Roboto"/>
            </a:endParaRPr>
          </a:p>
        </p:txBody>
      </p:sp>
      <p:sp>
        <p:nvSpPr>
          <p:cNvPr id="4778" name="Google Shape;4778;p261"/>
          <p:cNvSpPr txBox="1"/>
          <p:nvPr/>
        </p:nvSpPr>
        <p:spPr>
          <a:xfrm>
            <a:off x="7397600" y="4051900"/>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pic>
        <p:nvPicPr>
          <p:cNvPr id="4779" name="Google Shape;4779;p261"/>
          <p:cNvPicPr preferRelativeResize="0"/>
          <p:nvPr/>
        </p:nvPicPr>
        <p:blipFill rotWithShape="1">
          <a:blip r:embed="rId3">
            <a:alphaModFix/>
          </a:blip>
          <a:srcRect t="23758" r="51763" b="8765"/>
          <a:stretch/>
        </p:blipFill>
        <p:spPr>
          <a:xfrm>
            <a:off x="6767225" y="1276213"/>
            <a:ext cx="583350" cy="437375"/>
          </a:xfrm>
          <a:prstGeom prst="rect">
            <a:avLst/>
          </a:prstGeom>
          <a:noFill/>
          <a:ln>
            <a:noFill/>
          </a:ln>
        </p:spPr>
      </p:pic>
      <p:sp>
        <p:nvSpPr>
          <p:cNvPr id="4780" name="Google Shape;4780;p261"/>
          <p:cNvSpPr txBox="1"/>
          <p:nvPr/>
        </p:nvSpPr>
        <p:spPr>
          <a:xfrm>
            <a:off x="5346275" y="1783450"/>
            <a:ext cx="1444800" cy="3648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User data converted</a:t>
            </a:r>
            <a:br>
              <a:rPr lang="en" sz="1000">
                <a:latin typeface="Roboto"/>
                <a:ea typeface="Roboto"/>
                <a:cs typeface="Roboto"/>
                <a:sym typeface="Roboto"/>
              </a:rPr>
            </a:br>
            <a:r>
              <a:rPr lang="en" sz="1000">
                <a:latin typeface="Roboto"/>
                <a:ea typeface="Roboto"/>
                <a:cs typeface="Roboto"/>
                <a:sym typeface="Roboto"/>
              </a:rPr>
              <a:t>for transmission</a:t>
            </a:r>
            <a:endParaRPr sz="1000">
              <a:latin typeface="Roboto"/>
              <a:ea typeface="Roboto"/>
              <a:cs typeface="Roboto"/>
              <a:sym typeface="Roboto"/>
            </a:endParaRPr>
          </a:p>
        </p:txBody>
      </p:sp>
      <p:sp>
        <p:nvSpPr>
          <p:cNvPr id="4781" name="Google Shape;4781;p261"/>
          <p:cNvSpPr txBox="1"/>
          <p:nvPr/>
        </p:nvSpPr>
        <p:spPr>
          <a:xfrm>
            <a:off x="7397600" y="1482288"/>
            <a:ext cx="1444800" cy="354900"/>
          </a:xfrm>
          <a:prstGeom prst="rect">
            <a:avLst/>
          </a:prstGeom>
          <a:solidFill>
            <a:srgbClr val="2C6C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3"/>
        <p:cNvGrpSpPr/>
        <p:nvPr/>
      </p:nvGrpSpPr>
      <p:grpSpPr>
        <a:xfrm>
          <a:off x="0" y="0"/>
          <a:ext cx="0" cy="0"/>
          <a:chOff x="0" y="0"/>
          <a:chExt cx="0" cy="0"/>
        </a:xfrm>
      </p:grpSpPr>
      <p:pic>
        <p:nvPicPr>
          <p:cNvPr id="4134" name="Google Shape;4134;p217"/>
          <p:cNvPicPr preferRelativeResize="0"/>
          <p:nvPr/>
        </p:nvPicPr>
        <p:blipFill rotWithShape="1">
          <a:blip r:embed="rId3">
            <a:alphaModFix/>
          </a:blip>
          <a:srcRect t="3323" b="12529"/>
          <a:stretch/>
        </p:blipFill>
        <p:spPr>
          <a:xfrm>
            <a:off x="-12300" y="0"/>
            <a:ext cx="9168600" cy="5143501"/>
          </a:xfrm>
          <a:prstGeom prst="rect">
            <a:avLst/>
          </a:prstGeom>
          <a:noFill/>
          <a:ln>
            <a:noFill/>
          </a:ln>
        </p:spPr>
      </p:pic>
      <p:sp>
        <p:nvSpPr>
          <p:cNvPr id="4135" name="Google Shape;4135;p217"/>
          <p:cNvSpPr/>
          <p:nvPr/>
        </p:nvSpPr>
        <p:spPr>
          <a:xfrm>
            <a:off x="-12300" y="0"/>
            <a:ext cx="4134000" cy="5143500"/>
          </a:xfrm>
          <a:prstGeom prst="rect">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Real World Protocols</a:t>
            </a:r>
            <a:endParaRPr/>
          </a:p>
        </p:txBody>
      </p:sp>
      <p:sp>
        <p:nvSpPr>
          <p:cNvPr id="4137" name="Google Shape;4137;p217"/>
          <p:cNvSpPr txBox="1">
            <a:spLocks noGrp="1"/>
          </p:cNvSpPr>
          <p:nvPr>
            <p:ph type="subTitle" idx="1"/>
          </p:nvPr>
        </p:nvSpPr>
        <p:spPr>
          <a:xfrm>
            <a:off x="0" y="675975"/>
            <a:ext cx="4347900" cy="3931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When military personnel need to exchange messages over a radio, they may encounter the following issues:</a:t>
            </a:r>
            <a:endParaRPr/>
          </a:p>
          <a:p>
            <a:pPr marL="320040" lvl="0" indent="-180340" algn="l" rtl="0">
              <a:spcBef>
                <a:spcPts val="800"/>
              </a:spcBef>
              <a:spcAft>
                <a:spcPts val="0"/>
              </a:spcAft>
              <a:buSzPts val="1400"/>
              <a:buChar char="●"/>
            </a:pPr>
            <a:r>
              <a:rPr lang="en"/>
              <a:t>Communications don't come in clearly.</a:t>
            </a:r>
            <a:endParaRPr/>
          </a:p>
          <a:p>
            <a:pPr marL="320040" lvl="0" indent="-180340" algn="l" rtl="0">
              <a:spcBef>
                <a:spcPts val="1000"/>
              </a:spcBef>
              <a:spcAft>
                <a:spcPts val="0"/>
              </a:spcAft>
              <a:buSzPts val="1400"/>
              <a:buChar char="●"/>
            </a:pPr>
            <a:r>
              <a:rPr lang="en"/>
              <a:t>Multiple communications are sent at the same time.</a:t>
            </a:r>
            <a:endParaRPr/>
          </a:p>
          <a:p>
            <a:pPr marL="320040" lvl="0" indent="-180340" algn="l" rtl="0">
              <a:spcBef>
                <a:spcPts val="1000"/>
              </a:spcBef>
              <a:spcAft>
                <a:spcPts val="0"/>
              </a:spcAft>
              <a:buSzPts val="1400"/>
              <a:buChar char="●"/>
            </a:pPr>
            <a:r>
              <a:rPr lang="en"/>
              <a:t>Communications are </a:t>
            </a:r>
            <a:br>
              <a:rPr lang="en"/>
            </a:br>
            <a:r>
              <a:rPr lang="en"/>
              <a:t>cut off.</a:t>
            </a:r>
            <a:endParaRPr/>
          </a:p>
          <a:p>
            <a:pPr marL="0" lvl="0" indent="0" algn="l" rtl="0">
              <a:spcBef>
                <a:spcPts val="400"/>
              </a:spcBef>
              <a:spcAft>
                <a:spcPts val="0"/>
              </a:spcAft>
              <a:buNone/>
            </a:pPr>
            <a:endParaRPr/>
          </a:p>
        </p:txBody>
      </p:sp>
      <p:sp>
        <p:nvSpPr>
          <p:cNvPr id="4138" name="Google Shape;4138;p2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cxnSp>
        <p:nvCxnSpPr>
          <p:cNvPr id="4139" name="Google Shape;4139;p2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785"/>
        <p:cNvGrpSpPr/>
        <p:nvPr/>
      </p:nvGrpSpPr>
      <p:grpSpPr>
        <a:xfrm>
          <a:off x="0" y="0"/>
          <a:ext cx="0" cy="0"/>
          <a:chOff x="0" y="0"/>
          <a:chExt cx="0" cy="0"/>
        </a:xfrm>
      </p:grpSpPr>
      <p:sp>
        <p:nvSpPr>
          <p:cNvPr id="4786" name="Google Shape;4786;p262"/>
          <p:cNvSpPr txBox="1">
            <a:spLocks noGrp="1"/>
          </p:cNvSpPr>
          <p:nvPr>
            <p:ph type="subTitle" idx="1"/>
          </p:nvPr>
        </p:nvSpPr>
        <p:spPr>
          <a:xfrm>
            <a:off x="0" y="1316900"/>
            <a:ext cx="5346300" cy="3389100"/>
          </a:xfrm>
          <a:prstGeom prst="rect">
            <a:avLst/>
          </a:prstGeom>
        </p:spPr>
        <p:txBody>
          <a:bodyPr spcFirstLastPara="1" wrap="square" lIns="457200" tIns="91425" rIns="457200" bIns="0" anchor="t" anchorCtr="0">
            <a:noAutofit/>
          </a:bodyPr>
          <a:lstStyle/>
          <a:p>
            <a:pPr marL="320040" lvl="0" indent="-173990" algn="l" rtl="0">
              <a:lnSpc>
                <a:spcPct val="115000"/>
              </a:lnSpc>
              <a:spcBef>
                <a:spcPts val="0"/>
              </a:spcBef>
              <a:spcAft>
                <a:spcPts val="0"/>
              </a:spcAft>
              <a:buClr>
                <a:srgbClr val="24292E"/>
              </a:buClr>
              <a:buSzPts val="1300"/>
              <a:buFont typeface="Roboto"/>
              <a:buChar char="●"/>
            </a:pPr>
            <a:r>
              <a:rPr lang="en" sz="1300">
                <a:solidFill>
                  <a:srgbClr val="24292E"/>
                </a:solidFill>
              </a:rPr>
              <a:t>At the </a:t>
            </a:r>
            <a:r>
              <a:rPr lang="en" sz="1300" b="1">
                <a:solidFill>
                  <a:srgbClr val="E69138"/>
                </a:solidFill>
              </a:rPr>
              <a:t>Data Link layer</a:t>
            </a:r>
            <a:r>
              <a:rPr lang="en" sz="1300">
                <a:solidFill>
                  <a:srgbClr val="24292E"/>
                </a:solidFill>
              </a:rPr>
              <a:t>, the receiving device analyzes the MAC header to see if it matches the recipient's MAC address, and moves to the next layer if so.</a:t>
            </a:r>
            <a:endParaRPr sz="1300">
              <a:solidFill>
                <a:srgbClr val="24292E"/>
              </a:solidFill>
            </a:endParaRPr>
          </a:p>
          <a:p>
            <a:pPr marL="320040" lvl="0" indent="-173990" algn="l" rtl="0">
              <a:lnSpc>
                <a:spcPct val="115000"/>
              </a:lnSpc>
              <a:spcBef>
                <a:spcPts val="400"/>
              </a:spcBef>
              <a:spcAft>
                <a:spcPts val="0"/>
              </a:spcAft>
              <a:buClr>
                <a:srgbClr val="24292E"/>
              </a:buClr>
              <a:buSzPts val="1300"/>
              <a:buFont typeface="Roboto"/>
              <a:buChar char="●"/>
            </a:pPr>
            <a:r>
              <a:rPr lang="en" sz="1300">
                <a:solidFill>
                  <a:srgbClr val="24292E"/>
                </a:solidFill>
              </a:rPr>
              <a:t>At the </a:t>
            </a:r>
            <a:r>
              <a:rPr lang="en" sz="1300" b="1">
                <a:solidFill>
                  <a:srgbClr val="BF9000"/>
                </a:solidFill>
              </a:rPr>
              <a:t>Network layer</a:t>
            </a:r>
            <a:r>
              <a:rPr lang="en" sz="1300">
                <a:solidFill>
                  <a:srgbClr val="24292E"/>
                </a:solidFill>
              </a:rPr>
              <a:t>, the receiving device analyzes</a:t>
            </a:r>
            <a:br>
              <a:rPr lang="en" sz="1300">
                <a:solidFill>
                  <a:srgbClr val="24292E"/>
                </a:solidFill>
              </a:rPr>
            </a:br>
            <a:r>
              <a:rPr lang="en" sz="1300">
                <a:solidFill>
                  <a:srgbClr val="24292E"/>
                </a:solidFill>
              </a:rPr>
              <a:t>the IP header to see if it contains the right IP address.  </a:t>
            </a:r>
            <a:endParaRPr sz="1300">
              <a:solidFill>
                <a:srgbClr val="24292E"/>
              </a:solidFill>
            </a:endParaRPr>
          </a:p>
          <a:p>
            <a:pPr marL="342900" lvl="0" indent="0" algn="l" rtl="0">
              <a:lnSpc>
                <a:spcPct val="115000"/>
              </a:lnSpc>
              <a:spcBef>
                <a:spcPts val="0"/>
              </a:spcBef>
              <a:spcAft>
                <a:spcPts val="0"/>
              </a:spcAft>
              <a:buNone/>
            </a:pPr>
            <a:r>
              <a:rPr lang="en" sz="1300">
                <a:solidFill>
                  <a:srgbClr val="24292E"/>
                </a:solidFill>
              </a:rPr>
              <a:t>If so, the header is removed and the data moves </a:t>
            </a:r>
            <a:endParaRPr sz="1300">
              <a:solidFill>
                <a:srgbClr val="24292E"/>
              </a:solidFill>
            </a:endParaRPr>
          </a:p>
          <a:p>
            <a:pPr marL="342900" lvl="0" indent="0" algn="l" rtl="0">
              <a:lnSpc>
                <a:spcPct val="115000"/>
              </a:lnSpc>
              <a:spcBef>
                <a:spcPts val="0"/>
              </a:spcBef>
              <a:spcAft>
                <a:spcPts val="0"/>
              </a:spcAft>
              <a:buNone/>
            </a:pPr>
            <a:r>
              <a:rPr lang="en" sz="1300">
                <a:solidFill>
                  <a:srgbClr val="24292E"/>
                </a:solidFill>
              </a:rPr>
              <a:t>to the next layer.</a:t>
            </a:r>
            <a:endParaRPr sz="1300">
              <a:solidFill>
                <a:srgbClr val="24292E"/>
              </a:solidFill>
            </a:endParaRPr>
          </a:p>
          <a:p>
            <a:pPr marL="320040" lvl="0" indent="-173990" algn="l" rtl="0">
              <a:lnSpc>
                <a:spcPct val="115000"/>
              </a:lnSpc>
              <a:spcBef>
                <a:spcPts val="1000"/>
              </a:spcBef>
              <a:spcAft>
                <a:spcPts val="0"/>
              </a:spcAft>
              <a:buClr>
                <a:srgbClr val="24292E"/>
              </a:buClr>
              <a:buSzPts val="1300"/>
              <a:buFont typeface="Roboto"/>
              <a:buChar char="●"/>
            </a:pPr>
            <a:r>
              <a:rPr lang="en" sz="1300">
                <a:solidFill>
                  <a:srgbClr val="24292E"/>
                </a:solidFill>
              </a:rPr>
              <a:t>At the </a:t>
            </a:r>
            <a:r>
              <a:rPr lang="en" sz="1300" b="1">
                <a:solidFill>
                  <a:srgbClr val="6AA84F"/>
                </a:solidFill>
              </a:rPr>
              <a:t>Transport layer</a:t>
            </a:r>
            <a:r>
              <a:rPr lang="en" sz="1300">
                <a:solidFill>
                  <a:srgbClr val="24292E"/>
                </a:solidFill>
              </a:rPr>
              <a:t>, the TCP </a:t>
            </a:r>
            <a:endParaRPr sz="1300">
              <a:solidFill>
                <a:srgbClr val="24292E"/>
              </a:solidFill>
            </a:endParaRPr>
          </a:p>
          <a:p>
            <a:pPr marL="342900" lvl="0" indent="0" algn="l" rtl="0">
              <a:lnSpc>
                <a:spcPct val="115000"/>
              </a:lnSpc>
              <a:spcBef>
                <a:spcPts val="0"/>
              </a:spcBef>
              <a:spcAft>
                <a:spcPts val="0"/>
              </a:spcAft>
              <a:buNone/>
            </a:pPr>
            <a:r>
              <a:rPr lang="en" sz="1300">
                <a:solidFill>
                  <a:srgbClr val="24292E"/>
                </a:solidFill>
              </a:rPr>
              <a:t>header is analyzed </a:t>
            </a:r>
            <a:endParaRPr sz="1300">
              <a:solidFill>
                <a:srgbClr val="24292E"/>
              </a:solidFill>
            </a:endParaRPr>
          </a:p>
          <a:p>
            <a:pPr marL="342900" lvl="0" indent="0" algn="l" rtl="0">
              <a:lnSpc>
                <a:spcPct val="115000"/>
              </a:lnSpc>
              <a:spcBef>
                <a:spcPts val="0"/>
              </a:spcBef>
              <a:spcAft>
                <a:spcPts val="0"/>
              </a:spcAft>
              <a:buNone/>
            </a:pPr>
            <a:r>
              <a:rPr lang="en" sz="1300">
                <a:solidFill>
                  <a:srgbClr val="24292E"/>
                </a:solidFill>
              </a:rPr>
              <a:t>to determine the </a:t>
            </a:r>
            <a:endParaRPr sz="1300">
              <a:solidFill>
                <a:srgbClr val="24292E"/>
              </a:solidFill>
            </a:endParaRPr>
          </a:p>
          <a:p>
            <a:pPr marL="342900" lvl="0" indent="0" algn="l" rtl="0">
              <a:lnSpc>
                <a:spcPct val="115000"/>
              </a:lnSpc>
              <a:spcBef>
                <a:spcPts val="0"/>
              </a:spcBef>
              <a:spcAft>
                <a:spcPts val="0"/>
              </a:spcAft>
              <a:buNone/>
            </a:pPr>
            <a:r>
              <a:rPr lang="en" sz="1300">
                <a:solidFill>
                  <a:srgbClr val="24292E"/>
                </a:solidFill>
              </a:rPr>
              <a:t>destination port </a:t>
            </a:r>
            <a:endParaRPr sz="1300">
              <a:solidFill>
                <a:srgbClr val="24292E"/>
              </a:solidFill>
            </a:endParaRPr>
          </a:p>
          <a:p>
            <a:pPr marL="342900" lvl="0" indent="0" algn="l" rtl="0">
              <a:lnSpc>
                <a:spcPct val="115000"/>
              </a:lnSpc>
              <a:spcBef>
                <a:spcPts val="0"/>
              </a:spcBef>
              <a:spcAft>
                <a:spcPts val="0"/>
              </a:spcAft>
              <a:buNone/>
            </a:pPr>
            <a:r>
              <a:rPr lang="en" sz="1300">
                <a:solidFill>
                  <a:srgbClr val="24292E"/>
                </a:solidFill>
              </a:rPr>
              <a:t>for further </a:t>
            </a:r>
            <a:br>
              <a:rPr lang="en" sz="1300">
                <a:solidFill>
                  <a:srgbClr val="24292E"/>
                </a:solidFill>
              </a:rPr>
            </a:br>
            <a:r>
              <a:rPr lang="en" sz="1300">
                <a:solidFill>
                  <a:srgbClr val="24292E"/>
                </a:solidFill>
              </a:rPr>
              <a:t>processing the data.</a:t>
            </a:r>
            <a:endParaRPr sz="1300"/>
          </a:p>
          <a:p>
            <a:pPr marL="0" lvl="0" indent="0" algn="l" rtl="0">
              <a:lnSpc>
                <a:spcPct val="115000"/>
              </a:lnSpc>
              <a:spcBef>
                <a:spcPts val="600"/>
              </a:spcBef>
              <a:spcAft>
                <a:spcPts val="1200"/>
              </a:spcAft>
              <a:buNone/>
            </a:pPr>
            <a:r>
              <a:rPr lang="en" sz="1300">
                <a:solidFill>
                  <a:srgbClr val="24292E"/>
                </a:solidFill>
              </a:rPr>
              <a:t>In summary, TCP, IP, and  MAC headers are decapsulated</a:t>
            </a:r>
            <a:r>
              <a:rPr lang="en" sz="1400">
                <a:solidFill>
                  <a:srgbClr val="24292E"/>
                </a:solidFill>
              </a:rPr>
              <a:t>.</a:t>
            </a:r>
            <a:endParaRPr sz="1400"/>
          </a:p>
        </p:txBody>
      </p:sp>
      <p:sp>
        <p:nvSpPr>
          <p:cNvPr id="4787" name="Google Shape;4787;p262"/>
          <p:cNvSpPr txBox="1">
            <a:spLocks noGrp="1"/>
          </p:cNvSpPr>
          <p:nvPr>
            <p:ph type="subTitle" idx="1"/>
          </p:nvPr>
        </p:nvSpPr>
        <p:spPr>
          <a:xfrm>
            <a:off x="0" y="612975"/>
            <a:ext cx="8650500" cy="770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examples of decapsulation occur as data moves across layers in reverse order:</a:t>
            </a:r>
            <a:endParaRPr/>
          </a:p>
        </p:txBody>
      </p:sp>
      <p:sp>
        <p:nvSpPr>
          <p:cNvPr id="4788" name="Google Shape;4788;p2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Decapsulation</a:t>
            </a:r>
            <a:endParaRPr/>
          </a:p>
        </p:txBody>
      </p:sp>
      <p:sp>
        <p:nvSpPr>
          <p:cNvPr id="4789" name="Google Shape;4789;p262"/>
          <p:cNvSpPr txBox="1"/>
          <p:nvPr/>
        </p:nvSpPr>
        <p:spPr>
          <a:xfrm>
            <a:off x="5346275" y="1783450"/>
            <a:ext cx="1444800" cy="3648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User data converted</a:t>
            </a:r>
            <a:br>
              <a:rPr lang="en" sz="1000">
                <a:latin typeface="Roboto"/>
                <a:ea typeface="Roboto"/>
                <a:cs typeface="Roboto"/>
                <a:sym typeface="Roboto"/>
              </a:rPr>
            </a:br>
            <a:r>
              <a:rPr lang="en" sz="1000">
                <a:latin typeface="Roboto"/>
                <a:ea typeface="Roboto"/>
                <a:cs typeface="Roboto"/>
                <a:sym typeface="Roboto"/>
              </a:rPr>
              <a:t>for transmission</a:t>
            </a:r>
            <a:endParaRPr sz="1000">
              <a:latin typeface="Roboto"/>
              <a:ea typeface="Roboto"/>
              <a:cs typeface="Roboto"/>
              <a:sym typeface="Roboto"/>
            </a:endParaRPr>
          </a:p>
        </p:txBody>
      </p:sp>
      <p:sp>
        <p:nvSpPr>
          <p:cNvPr id="4790" name="Google Shape;4790;p262"/>
          <p:cNvSpPr txBox="1"/>
          <p:nvPr/>
        </p:nvSpPr>
        <p:spPr>
          <a:xfrm>
            <a:off x="5346275" y="2260725"/>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91" name="Google Shape;4791;p262"/>
          <p:cNvSpPr txBox="1"/>
          <p:nvPr/>
        </p:nvSpPr>
        <p:spPr>
          <a:xfrm>
            <a:off x="5346275" y="2693537"/>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92" name="Google Shape;4792;p262"/>
          <p:cNvSpPr txBox="1"/>
          <p:nvPr/>
        </p:nvSpPr>
        <p:spPr>
          <a:xfrm>
            <a:off x="5346275" y="3126349"/>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93" name="Google Shape;4793;p262"/>
          <p:cNvSpPr txBox="1"/>
          <p:nvPr/>
        </p:nvSpPr>
        <p:spPr>
          <a:xfrm>
            <a:off x="4970600" y="3541608"/>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Upper layer data</a:t>
            </a:r>
            <a:endParaRPr sz="1200">
              <a:latin typeface="Roboto"/>
              <a:ea typeface="Roboto"/>
              <a:cs typeface="Roboto"/>
              <a:sym typeface="Roboto"/>
            </a:endParaRPr>
          </a:p>
        </p:txBody>
      </p:sp>
      <p:sp>
        <p:nvSpPr>
          <p:cNvPr id="4794" name="Google Shape;4794;p262"/>
          <p:cNvSpPr txBox="1"/>
          <p:nvPr/>
        </p:nvSpPr>
        <p:spPr>
          <a:xfrm>
            <a:off x="4410875" y="2693525"/>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95" name="Google Shape;4795;p262"/>
          <p:cNvSpPr txBox="1"/>
          <p:nvPr/>
        </p:nvSpPr>
        <p:spPr>
          <a:xfrm>
            <a:off x="4410775" y="3126350"/>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96" name="Google Shape;4796;p262"/>
          <p:cNvSpPr txBox="1"/>
          <p:nvPr/>
        </p:nvSpPr>
        <p:spPr>
          <a:xfrm>
            <a:off x="4035200" y="3541600"/>
            <a:ext cx="9354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TCP Header</a:t>
            </a:r>
            <a:endParaRPr sz="1200">
              <a:latin typeface="Roboto"/>
              <a:ea typeface="Roboto"/>
              <a:cs typeface="Roboto"/>
              <a:sym typeface="Roboto"/>
            </a:endParaRPr>
          </a:p>
        </p:txBody>
      </p:sp>
      <p:sp>
        <p:nvSpPr>
          <p:cNvPr id="4797" name="Google Shape;4797;p262"/>
          <p:cNvSpPr txBox="1"/>
          <p:nvPr/>
        </p:nvSpPr>
        <p:spPr>
          <a:xfrm>
            <a:off x="6413675" y="3541625"/>
            <a:ext cx="3774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latin typeface="Roboto"/>
                <a:ea typeface="Roboto"/>
                <a:cs typeface="Roboto"/>
                <a:sym typeface="Roboto"/>
              </a:rPr>
              <a:t>FCS</a:t>
            </a:r>
            <a:endParaRPr sz="1200">
              <a:latin typeface="Roboto"/>
              <a:ea typeface="Roboto"/>
              <a:cs typeface="Roboto"/>
              <a:sym typeface="Roboto"/>
            </a:endParaRPr>
          </a:p>
        </p:txBody>
      </p:sp>
      <p:sp>
        <p:nvSpPr>
          <p:cNvPr id="4798" name="Google Shape;4798;p262"/>
          <p:cNvSpPr txBox="1"/>
          <p:nvPr/>
        </p:nvSpPr>
        <p:spPr>
          <a:xfrm>
            <a:off x="3665175" y="3126350"/>
            <a:ext cx="7455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IP Header</a:t>
            </a:r>
            <a:endParaRPr sz="1200">
              <a:latin typeface="Roboto"/>
              <a:ea typeface="Roboto"/>
              <a:cs typeface="Roboto"/>
              <a:sym typeface="Roboto"/>
            </a:endParaRPr>
          </a:p>
        </p:txBody>
      </p:sp>
      <p:sp>
        <p:nvSpPr>
          <p:cNvPr id="4799" name="Google Shape;4799;p262"/>
          <p:cNvSpPr txBox="1"/>
          <p:nvPr/>
        </p:nvSpPr>
        <p:spPr>
          <a:xfrm>
            <a:off x="3289600" y="3541625"/>
            <a:ext cx="7455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IP Header</a:t>
            </a:r>
            <a:endParaRPr sz="1200">
              <a:latin typeface="Roboto"/>
              <a:ea typeface="Roboto"/>
              <a:cs typeface="Roboto"/>
              <a:sym typeface="Roboto"/>
            </a:endParaRPr>
          </a:p>
        </p:txBody>
      </p:sp>
      <p:sp>
        <p:nvSpPr>
          <p:cNvPr id="4800" name="Google Shape;4800;p262"/>
          <p:cNvSpPr txBox="1"/>
          <p:nvPr/>
        </p:nvSpPr>
        <p:spPr>
          <a:xfrm>
            <a:off x="2864775" y="3541600"/>
            <a:ext cx="42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LLC header</a:t>
            </a:r>
            <a:endParaRPr sz="1200">
              <a:latin typeface="Roboto"/>
              <a:ea typeface="Roboto"/>
              <a:cs typeface="Roboto"/>
              <a:sym typeface="Roboto"/>
            </a:endParaRPr>
          </a:p>
        </p:txBody>
      </p:sp>
      <p:sp>
        <p:nvSpPr>
          <p:cNvPr id="4801" name="Google Shape;4801;p262"/>
          <p:cNvSpPr txBox="1"/>
          <p:nvPr/>
        </p:nvSpPr>
        <p:spPr>
          <a:xfrm>
            <a:off x="2440050" y="3541600"/>
            <a:ext cx="42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MAC header</a:t>
            </a:r>
            <a:endParaRPr sz="1000">
              <a:latin typeface="Roboto"/>
              <a:ea typeface="Roboto"/>
              <a:cs typeface="Roboto"/>
              <a:sym typeface="Roboto"/>
            </a:endParaRPr>
          </a:p>
        </p:txBody>
      </p:sp>
      <p:sp>
        <p:nvSpPr>
          <p:cNvPr id="4802" name="Google Shape;4802;p262"/>
          <p:cNvSpPr txBox="1"/>
          <p:nvPr/>
        </p:nvSpPr>
        <p:spPr>
          <a:xfrm>
            <a:off x="2440050" y="3991875"/>
            <a:ext cx="4350900" cy="354900"/>
          </a:xfrm>
          <a:prstGeom prst="rect">
            <a:avLst/>
          </a:prstGeom>
          <a:solidFill>
            <a:srgbClr val="073763"/>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111010101111101101001100101010 → Sent to cable</a:t>
            </a:r>
            <a:endParaRPr sz="1200">
              <a:solidFill>
                <a:srgbClr val="FFFFFF"/>
              </a:solidFill>
              <a:latin typeface="Roboto"/>
              <a:ea typeface="Roboto"/>
              <a:cs typeface="Roboto"/>
              <a:sym typeface="Roboto"/>
            </a:endParaRPr>
          </a:p>
        </p:txBody>
      </p:sp>
      <p:sp>
        <p:nvSpPr>
          <p:cNvPr id="4803" name="Google Shape;4803;p262"/>
          <p:cNvSpPr/>
          <p:nvPr/>
        </p:nvSpPr>
        <p:spPr>
          <a:xfrm>
            <a:off x="5074400" y="4586425"/>
            <a:ext cx="3768000" cy="226800"/>
          </a:xfrm>
          <a:prstGeom prst="rect">
            <a:avLst/>
          </a:prstGeom>
          <a:solidFill>
            <a:srgbClr val="FFFFF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ono"/>
                <a:ea typeface="Roboto Mono"/>
                <a:cs typeface="Roboto Mono"/>
                <a:sym typeface="Roboto Mono"/>
              </a:rPr>
              <a:t>Network Media</a:t>
            </a:r>
            <a:endParaRPr>
              <a:latin typeface="Roboto Mono"/>
              <a:ea typeface="Roboto Mono"/>
              <a:cs typeface="Roboto Mono"/>
              <a:sym typeface="Roboto Mono"/>
            </a:endParaRPr>
          </a:p>
        </p:txBody>
      </p:sp>
      <p:sp>
        <p:nvSpPr>
          <p:cNvPr id="4804" name="Google Shape;4804;p262"/>
          <p:cNvSpPr txBox="1"/>
          <p:nvPr/>
        </p:nvSpPr>
        <p:spPr>
          <a:xfrm>
            <a:off x="7397600" y="1908500"/>
            <a:ext cx="144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Presentation</a:t>
            </a:r>
            <a:endParaRPr>
              <a:latin typeface="Roboto"/>
              <a:ea typeface="Roboto"/>
              <a:cs typeface="Roboto"/>
              <a:sym typeface="Roboto"/>
            </a:endParaRPr>
          </a:p>
        </p:txBody>
      </p:sp>
      <p:sp>
        <p:nvSpPr>
          <p:cNvPr id="4805" name="Google Shape;4805;p262"/>
          <p:cNvSpPr txBox="1"/>
          <p:nvPr/>
        </p:nvSpPr>
        <p:spPr>
          <a:xfrm>
            <a:off x="7397600" y="2355450"/>
            <a:ext cx="14448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Session</a:t>
            </a:r>
            <a:endParaRPr>
              <a:latin typeface="Roboto"/>
              <a:ea typeface="Roboto"/>
              <a:cs typeface="Roboto"/>
              <a:sym typeface="Roboto"/>
            </a:endParaRPr>
          </a:p>
        </p:txBody>
      </p:sp>
      <p:sp>
        <p:nvSpPr>
          <p:cNvPr id="4806" name="Google Shape;4806;p262"/>
          <p:cNvSpPr txBox="1"/>
          <p:nvPr/>
        </p:nvSpPr>
        <p:spPr>
          <a:xfrm>
            <a:off x="7397600" y="2788338"/>
            <a:ext cx="14448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Transport</a:t>
            </a:r>
            <a:endParaRPr>
              <a:latin typeface="Roboto"/>
              <a:ea typeface="Roboto"/>
              <a:cs typeface="Roboto"/>
              <a:sym typeface="Roboto"/>
            </a:endParaRPr>
          </a:p>
        </p:txBody>
      </p:sp>
      <p:sp>
        <p:nvSpPr>
          <p:cNvPr id="4807" name="Google Shape;4807;p262"/>
          <p:cNvSpPr txBox="1"/>
          <p:nvPr/>
        </p:nvSpPr>
        <p:spPr>
          <a:xfrm>
            <a:off x="7397600" y="3214213"/>
            <a:ext cx="1444800" cy="3549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Network</a:t>
            </a:r>
            <a:endParaRPr>
              <a:latin typeface="Roboto"/>
              <a:ea typeface="Roboto"/>
              <a:cs typeface="Roboto"/>
              <a:sym typeface="Roboto"/>
            </a:endParaRPr>
          </a:p>
        </p:txBody>
      </p:sp>
      <p:sp>
        <p:nvSpPr>
          <p:cNvPr id="4808" name="Google Shape;4808;p262"/>
          <p:cNvSpPr txBox="1"/>
          <p:nvPr/>
        </p:nvSpPr>
        <p:spPr>
          <a:xfrm>
            <a:off x="7397600" y="3622500"/>
            <a:ext cx="1444800" cy="3549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Data Link</a:t>
            </a:r>
            <a:endParaRPr>
              <a:latin typeface="Roboto"/>
              <a:ea typeface="Roboto"/>
              <a:cs typeface="Roboto"/>
              <a:sym typeface="Roboto"/>
            </a:endParaRPr>
          </a:p>
        </p:txBody>
      </p:sp>
      <p:sp>
        <p:nvSpPr>
          <p:cNvPr id="4809" name="Google Shape;4809;p262"/>
          <p:cNvSpPr txBox="1"/>
          <p:nvPr/>
        </p:nvSpPr>
        <p:spPr>
          <a:xfrm>
            <a:off x="7397600" y="4051900"/>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Physical</a:t>
            </a:r>
            <a:endParaRPr>
              <a:latin typeface="Roboto"/>
              <a:ea typeface="Roboto"/>
              <a:cs typeface="Roboto"/>
              <a:sym typeface="Roboto"/>
            </a:endParaRPr>
          </a:p>
        </p:txBody>
      </p:sp>
      <p:sp>
        <p:nvSpPr>
          <p:cNvPr id="4810" name="Google Shape;4810;p2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pic>
        <p:nvPicPr>
          <p:cNvPr id="4811" name="Google Shape;4811;p262"/>
          <p:cNvPicPr preferRelativeResize="0"/>
          <p:nvPr/>
        </p:nvPicPr>
        <p:blipFill rotWithShape="1">
          <a:blip r:embed="rId3">
            <a:alphaModFix/>
          </a:blip>
          <a:srcRect t="23758" r="51763" b="8765"/>
          <a:stretch/>
        </p:blipFill>
        <p:spPr>
          <a:xfrm>
            <a:off x="6767225" y="1276213"/>
            <a:ext cx="583350" cy="437375"/>
          </a:xfrm>
          <a:prstGeom prst="rect">
            <a:avLst/>
          </a:prstGeom>
          <a:noFill/>
          <a:ln>
            <a:noFill/>
          </a:ln>
        </p:spPr>
      </p:pic>
      <p:cxnSp>
        <p:nvCxnSpPr>
          <p:cNvPr id="4812" name="Google Shape;4812;p262"/>
          <p:cNvCxnSpPr/>
          <p:nvPr/>
        </p:nvCxnSpPr>
        <p:spPr>
          <a:xfrm>
            <a:off x="7054389" y="1670973"/>
            <a:ext cx="9000" cy="2871300"/>
          </a:xfrm>
          <a:prstGeom prst="straightConnector1">
            <a:avLst/>
          </a:prstGeom>
          <a:noFill/>
          <a:ln w="28575" cap="flat" cmpd="sng">
            <a:solidFill>
              <a:srgbClr val="666666"/>
            </a:solidFill>
            <a:prstDash val="lgDash"/>
            <a:round/>
            <a:headEnd type="triangle" w="med" len="med"/>
            <a:tailEnd type="none" w="med" len="med"/>
          </a:ln>
        </p:spPr>
      </p:cxnSp>
      <p:sp>
        <p:nvSpPr>
          <p:cNvPr id="4813" name="Google Shape;4813;p262"/>
          <p:cNvSpPr txBox="1"/>
          <p:nvPr/>
        </p:nvSpPr>
        <p:spPr>
          <a:xfrm>
            <a:off x="5346275" y="1783450"/>
            <a:ext cx="1444800" cy="364800"/>
          </a:xfrm>
          <a:prstGeom prst="rect">
            <a:avLst/>
          </a:prstGeom>
          <a:solidFill>
            <a:srgbClr val="F6B26B"/>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latin typeface="Roboto"/>
                <a:ea typeface="Roboto"/>
                <a:cs typeface="Roboto"/>
                <a:sym typeface="Roboto"/>
              </a:rPr>
              <a:t>User data converted</a:t>
            </a:r>
            <a:br>
              <a:rPr lang="en" sz="1000">
                <a:latin typeface="Roboto"/>
                <a:ea typeface="Roboto"/>
                <a:cs typeface="Roboto"/>
                <a:sym typeface="Roboto"/>
              </a:rPr>
            </a:br>
            <a:r>
              <a:rPr lang="en" sz="1000">
                <a:latin typeface="Roboto"/>
                <a:ea typeface="Roboto"/>
                <a:cs typeface="Roboto"/>
                <a:sym typeface="Roboto"/>
              </a:rPr>
              <a:t>for transmission</a:t>
            </a:r>
            <a:endParaRPr sz="1000">
              <a:latin typeface="Roboto"/>
              <a:ea typeface="Roboto"/>
              <a:cs typeface="Roboto"/>
              <a:sym typeface="Roboto"/>
            </a:endParaRPr>
          </a:p>
        </p:txBody>
      </p:sp>
      <p:sp>
        <p:nvSpPr>
          <p:cNvPr id="4814" name="Google Shape;4814;p262"/>
          <p:cNvSpPr txBox="1"/>
          <p:nvPr/>
        </p:nvSpPr>
        <p:spPr>
          <a:xfrm>
            <a:off x="7397600" y="1482288"/>
            <a:ext cx="1444800" cy="354900"/>
          </a:xfrm>
          <a:prstGeom prst="rect">
            <a:avLst/>
          </a:prstGeom>
          <a:solidFill>
            <a:srgbClr val="2C6C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Application</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818"/>
        <p:cNvGrpSpPr/>
        <p:nvPr/>
      </p:nvGrpSpPr>
      <p:grpSpPr>
        <a:xfrm>
          <a:off x="0" y="0"/>
          <a:ext cx="0" cy="0"/>
          <a:chOff x="0" y="0"/>
          <a:chExt cx="0" cy="0"/>
        </a:xfrm>
      </p:grpSpPr>
      <p:sp>
        <p:nvSpPr>
          <p:cNvPr id="4819" name="Google Shape;4819;p263"/>
          <p:cNvSpPr txBox="1">
            <a:spLocks noGrp="1"/>
          </p:cNvSpPr>
          <p:nvPr>
            <p:ph type="title"/>
          </p:nvPr>
        </p:nvSpPr>
        <p:spPr>
          <a:xfrm>
            <a:off x="-12300" y="-8000"/>
            <a:ext cx="9168600" cy="533700"/>
          </a:xfrm>
          <a:prstGeom prst="rect">
            <a:avLst/>
          </a:prstGeom>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a:t>OSI Model</a:t>
            </a:r>
            <a:endParaRPr/>
          </a:p>
        </p:txBody>
      </p:sp>
      <p:sp>
        <p:nvSpPr>
          <p:cNvPr id="4820" name="Google Shape;4820;p263"/>
          <p:cNvSpPr txBox="1"/>
          <p:nvPr/>
        </p:nvSpPr>
        <p:spPr>
          <a:xfrm>
            <a:off x="5087538" y="1341313"/>
            <a:ext cx="1444800" cy="354900"/>
          </a:xfrm>
          <a:prstGeom prst="rect">
            <a:avLst/>
          </a:prstGeom>
          <a:solidFill>
            <a:srgbClr val="2C6C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7</a:t>
            </a:r>
            <a:endParaRPr>
              <a:latin typeface="Roboto"/>
              <a:ea typeface="Roboto"/>
              <a:cs typeface="Roboto"/>
              <a:sym typeface="Roboto"/>
            </a:endParaRPr>
          </a:p>
        </p:txBody>
      </p:sp>
      <p:sp>
        <p:nvSpPr>
          <p:cNvPr id="4821" name="Google Shape;4821;p263"/>
          <p:cNvSpPr txBox="1"/>
          <p:nvPr/>
        </p:nvSpPr>
        <p:spPr>
          <a:xfrm>
            <a:off x="5087538" y="1765450"/>
            <a:ext cx="144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6</a:t>
            </a:r>
            <a:endParaRPr>
              <a:latin typeface="Roboto"/>
              <a:ea typeface="Roboto"/>
              <a:cs typeface="Roboto"/>
              <a:sym typeface="Roboto"/>
            </a:endParaRPr>
          </a:p>
        </p:txBody>
      </p:sp>
      <p:sp>
        <p:nvSpPr>
          <p:cNvPr id="4822" name="Google Shape;4822;p263"/>
          <p:cNvSpPr txBox="1"/>
          <p:nvPr/>
        </p:nvSpPr>
        <p:spPr>
          <a:xfrm>
            <a:off x="5087538" y="2189588"/>
            <a:ext cx="14448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5</a:t>
            </a:r>
            <a:endParaRPr>
              <a:latin typeface="Roboto"/>
              <a:ea typeface="Roboto"/>
              <a:cs typeface="Roboto"/>
              <a:sym typeface="Roboto"/>
            </a:endParaRPr>
          </a:p>
        </p:txBody>
      </p:sp>
      <p:sp>
        <p:nvSpPr>
          <p:cNvPr id="4823" name="Google Shape;4823;p263"/>
          <p:cNvSpPr txBox="1"/>
          <p:nvPr/>
        </p:nvSpPr>
        <p:spPr>
          <a:xfrm>
            <a:off x="5087538" y="2617225"/>
            <a:ext cx="14448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4</a:t>
            </a:r>
            <a:endParaRPr>
              <a:latin typeface="Roboto"/>
              <a:ea typeface="Roboto"/>
              <a:cs typeface="Roboto"/>
              <a:sym typeface="Roboto"/>
            </a:endParaRPr>
          </a:p>
        </p:txBody>
      </p:sp>
      <p:sp>
        <p:nvSpPr>
          <p:cNvPr id="4824" name="Google Shape;4824;p263"/>
          <p:cNvSpPr txBox="1"/>
          <p:nvPr/>
        </p:nvSpPr>
        <p:spPr>
          <a:xfrm>
            <a:off x="5087538" y="3044838"/>
            <a:ext cx="1444800" cy="3549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3</a:t>
            </a:r>
            <a:endParaRPr>
              <a:latin typeface="Roboto"/>
              <a:ea typeface="Roboto"/>
              <a:cs typeface="Roboto"/>
              <a:sym typeface="Roboto"/>
            </a:endParaRPr>
          </a:p>
        </p:txBody>
      </p:sp>
      <p:sp>
        <p:nvSpPr>
          <p:cNvPr id="4825" name="Google Shape;4825;p263"/>
          <p:cNvSpPr txBox="1"/>
          <p:nvPr/>
        </p:nvSpPr>
        <p:spPr>
          <a:xfrm>
            <a:off x="5087538" y="3467200"/>
            <a:ext cx="1444800" cy="3549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2</a:t>
            </a:r>
            <a:endParaRPr>
              <a:latin typeface="Roboto"/>
              <a:ea typeface="Roboto"/>
              <a:cs typeface="Roboto"/>
              <a:sym typeface="Roboto"/>
            </a:endParaRPr>
          </a:p>
        </p:txBody>
      </p:sp>
      <p:sp>
        <p:nvSpPr>
          <p:cNvPr id="4826" name="Google Shape;4826;p263"/>
          <p:cNvSpPr txBox="1"/>
          <p:nvPr/>
        </p:nvSpPr>
        <p:spPr>
          <a:xfrm>
            <a:off x="5087538" y="3886038"/>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1</a:t>
            </a:r>
            <a:endParaRPr>
              <a:latin typeface="Roboto"/>
              <a:ea typeface="Roboto"/>
              <a:cs typeface="Roboto"/>
              <a:sym typeface="Roboto"/>
            </a:endParaRPr>
          </a:p>
        </p:txBody>
      </p:sp>
      <p:cxnSp>
        <p:nvCxnSpPr>
          <p:cNvPr id="4827" name="Google Shape;4827;p263"/>
          <p:cNvCxnSpPr/>
          <p:nvPr/>
        </p:nvCxnSpPr>
        <p:spPr>
          <a:xfrm>
            <a:off x="3882025" y="1379975"/>
            <a:ext cx="0" cy="1470300"/>
          </a:xfrm>
          <a:prstGeom prst="straightConnector1">
            <a:avLst/>
          </a:prstGeom>
          <a:noFill/>
          <a:ln w="28575" cap="flat" cmpd="sng">
            <a:solidFill>
              <a:srgbClr val="666666"/>
            </a:solidFill>
            <a:prstDash val="solid"/>
            <a:round/>
            <a:headEnd type="none" w="med" len="med"/>
            <a:tailEnd type="triangle" w="med" len="med"/>
          </a:ln>
        </p:spPr>
      </p:cxnSp>
      <p:cxnSp>
        <p:nvCxnSpPr>
          <p:cNvPr id="4828" name="Google Shape;4828;p263"/>
          <p:cNvCxnSpPr/>
          <p:nvPr/>
        </p:nvCxnSpPr>
        <p:spPr>
          <a:xfrm>
            <a:off x="3882000" y="2850275"/>
            <a:ext cx="0" cy="1354200"/>
          </a:xfrm>
          <a:prstGeom prst="straightConnector1">
            <a:avLst/>
          </a:prstGeom>
          <a:noFill/>
          <a:ln w="28575" cap="flat" cmpd="sng">
            <a:solidFill>
              <a:srgbClr val="666666"/>
            </a:solidFill>
            <a:prstDash val="solid"/>
            <a:round/>
            <a:headEnd type="none" w="med" len="med"/>
            <a:tailEnd type="triangle" w="med" len="med"/>
          </a:ln>
        </p:spPr>
      </p:cxnSp>
      <p:cxnSp>
        <p:nvCxnSpPr>
          <p:cNvPr id="4829" name="Google Shape;4829;p263"/>
          <p:cNvCxnSpPr/>
          <p:nvPr/>
        </p:nvCxnSpPr>
        <p:spPr>
          <a:xfrm>
            <a:off x="3882025" y="4204475"/>
            <a:ext cx="1077000" cy="0"/>
          </a:xfrm>
          <a:prstGeom prst="straightConnector1">
            <a:avLst/>
          </a:prstGeom>
          <a:noFill/>
          <a:ln w="28575" cap="flat" cmpd="sng">
            <a:solidFill>
              <a:srgbClr val="666666"/>
            </a:solidFill>
            <a:prstDash val="solid"/>
            <a:round/>
            <a:headEnd type="none" w="med" len="med"/>
            <a:tailEnd type="triangle" w="med" len="med"/>
          </a:ln>
        </p:spPr>
      </p:cxnSp>
      <p:cxnSp>
        <p:nvCxnSpPr>
          <p:cNvPr id="4830" name="Google Shape;4830;p263"/>
          <p:cNvCxnSpPr/>
          <p:nvPr/>
        </p:nvCxnSpPr>
        <p:spPr>
          <a:xfrm rot="10800000">
            <a:off x="4959050" y="2734175"/>
            <a:ext cx="0" cy="1470300"/>
          </a:xfrm>
          <a:prstGeom prst="straightConnector1">
            <a:avLst/>
          </a:prstGeom>
          <a:noFill/>
          <a:ln w="28575" cap="flat" cmpd="sng">
            <a:solidFill>
              <a:srgbClr val="666666"/>
            </a:solidFill>
            <a:prstDash val="solid"/>
            <a:round/>
            <a:headEnd type="none" w="med" len="med"/>
            <a:tailEnd type="triangle" w="med" len="med"/>
          </a:ln>
        </p:spPr>
      </p:cxnSp>
      <p:cxnSp>
        <p:nvCxnSpPr>
          <p:cNvPr id="4831" name="Google Shape;4831;p263"/>
          <p:cNvCxnSpPr/>
          <p:nvPr/>
        </p:nvCxnSpPr>
        <p:spPr>
          <a:xfrm rot="10800000">
            <a:off x="4959025" y="1379975"/>
            <a:ext cx="0" cy="1354200"/>
          </a:xfrm>
          <a:prstGeom prst="straightConnector1">
            <a:avLst/>
          </a:prstGeom>
          <a:noFill/>
          <a:ln w="28575" cap="flat" cmpd="sng">
            <a:solidFill>
              <a:srgbClr val="666666"/>
            </a:solidFill>
            <a:prstDash val="solid"/>
            <a:round/>
            <a:headEnd type="none" w="med" len="med"/>
            <a:tailEnd type="triangle" w="med" len="med"/>
          </a:ln>
        </p:spPr>
      </p:cxnSp>
      <p:sp>
        <p:nvSpPr>
          <p:cNvPr id="4832" name="Google Shape;4832;p263"/>
          <p:cNvSpPr/>
          <p:nvPr/>
        </p:nvSpPr>
        <p:spPr>
          <a:xfrm>
            <a:off x="2141650" y="404700"/>
            <a:ext cx="1812564" cy="813024"/>
          </a:xfrm>
          <a:prstGeom prst="cloud">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Medium"/>
                <a:ea typeface="Roboto Medium"/>
                <a:cs typeface="Roboto Medium"/>
                <a:sym typeface="Roboto Medium"/>
              </a:rPr>
              <a:t>Application 1</a:t>
            </a:r>
            <a:endParaRPr sz="1300">
              <a:latin typeface="Roboto Medium"/>
              <a:ea typeface="Roboto Medium"/>
              <a:cs typeface="Roboto Medium"/>
              <a:sym typeface="Roboto Medium"/>
            </a:endParaRPr>
          </a:p>
        </p:txBody>
      </p:sp>
      <p:sp>
        <p:nvSpPr>
          <p:cNvPr id="4833" name="Google Shape;4833;p263"/>
          <p:cNvSpPr txBox="1"/>
          <p:nvPr/>
        </p:nvSpPr>
        <p:spPr>
          <a:xfrm>
            <a:off x="910678" y="1454599"/>
            <a:ext cx="7587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Medium"/>
                <a:ea typeface="Roboto Medium"/>
                <a:cs typeface="Roboto Medium"/>
                <a:sym typeface="Roboto Medium"/>
              </a:rPr>
              <a:t>UserData</a:t>
            </a:r>
            <a:endParaRPr sz="1000">
              <a:latin typeface="Roboto Medium"/>
              <a:ea typeface="Roboto Medium"/>
              <a:cs typeface="Roboto Medium"/>
              <a:sym typeface="Roboto Medium"/>
            </a:endParaRPr>
          </a:p>
        </p:txBody>
      </p:sp>
      <p:sp>
        <p:nvSpPr>
          <p:cNvPr id="4834" name="Google Shape;4834;p263"/>
          <p:cNvSpPr txBox="1"/>
          <p:nvPr/>
        </p:nvSpPr>
        <p:spPr>
          <a:xfrm>
            <a:off x="910678" y="2660811"/>
            <a:ext cx="7587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edium"/>
                <a:ea typeface="Roboto Medium"/>
                <a:cs typeface="Roboto Medium"/>
                <a:sym typeface="Roboto Medium"/>
              </a:rPr>
              <a:t>UserData</a:t>
            </a:r>
            <a:endParaRPr sz="1000">
              <a:latin typeface="Roboto"/>
              <a:ea typeface="Roboto"/>
              <a:cs typeface="Roboto"/>
              <a:sym typeface="Roboto"/>
            </a:endParaRPr>
          </a:p>
        </p:txBody>
      </p:sp>
      <p:sp>
        <p:nvSpPr>
          <p:cNvPr id="4835" name="Google Shape;4835;p263"/>
          <p:cNvSpPr txBox="1"/>
          <p:nvPr/>
        </p:nvSpPr>
        <p:spPr>
          <a:xfrm>
            <a:off x="910613" y="3759415"/>
            <a:ext cx="7587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edium"/>
                <a:ea typeface="Roboto Medium"/>
                <a:cs typeface="Roboto Medium"/>
                <a:sym typeface="Roboto Medium"/>
              </a:rPr>
              <a:t>UserData</a:t>
            </a:r>
            <a:endParaRPr sz="1000">
              <a:latin typeface="Roboto"/>
              <a:ea typeface="Roboto"/>
              <a:cs typeface="Roboto"/>
              <a:sym typeface="Roboto"/>
            </a:endParaRPr>
          </a:p>
        </p:txBody>
      </p:sp>
      <p:sp>
        <p:nvSpPr>
          <p:cNvPr id="4836" name="Google Shape;4836;p263"/>
          <p:cNvSpPr/>
          <p:nvPr/>
        </p:nvSpPr>
        <p:spPr>
          <a:xfrm>
            <a:off x="1711092" y="2653743"/>
            <a:ext cx="1764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37" name="Google Shape;4837;p263"/>
          <p:cNvSpPr/>
          <p:nvPr/>
        </p:nvSpPr>
        <p:spPr>
          <a:xfrm>
            <a:off x="692461" y="2660811"/>
            <a:ext cx="1764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38" name="Google Shape;4838;p263"/>
          <p:cNvSpPr/>
          <p:nvPr/>
        </p:nvSpPr>
        <p:spPr>
          <a:xfrm>
            <a:off x="1711027" y="3759415"/>
            <a:ext cx="1764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39" name="Google Shape;4839;p263"/>
          <p:cNvSpPr/>
          <p:nvPr/>
        </p:nvSpPr>
        <p:spPr>
          <a:xfrm>
            <a:off x="692396" y="3759415"/>
            <a:ext cx="1764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40" name="Google Shape;4840;p263"/>
          <p:cNvSpPr/>
          <p:nvPr/>
        </p:nvSpPr>
        <p:spPr>
          <a:xfrm>
            <a:off x="1929248" y="3759415"/>
            <a:ext cx="831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63"/>
          <p:cNvSpPr/>
          <p:nvPr/>
        </p:nvSpPr>
        <p:spPr>
          <a:xfrm>
            <a:off x="567500" y="3759415"/>
            <a:ext cx="831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2" name="Google Shape;4842;p263"/>
          <p:cNvCxnSpPr/>
          <p:nvPr/>
        </p:nvCxnSpPr>
        <p:spPr>
          <a:xfrm>
            <a:off x="3023363" y="4232138"/>
            <a:ext cx="0" cy="576000"/>
          </a:xfrm>
          <a:prstGeom prst="straightConnector1">
            <a:avLst/>
          </a:prstGeom>
          <a:noFill/>
          <a:ln w="28575" cap="flat" cmpd="sng">
            <a:solidFill>
              <a:srgbClr val="8569B6"/>
            </a:solidFill>
            <a:prstDash val="solid"/>
            <a:round/>
            <a:headEnd type="none" w="med" len="med"/>
            <a:tailEnd type="none" w="med" len="med"/>
          </a:ln>
        </p:spPr>
      </p:cxnSp>
      <p:cxnSp>
        <p:nvCxnSpPr>
          <p:cNvPr id="4843" name="Google Shape;4843;p263"/>
          <p:cNvCxnSpPr>
            <a:stCxn id="4826" idx="2"/>
          </p:cNvCxnSpPr>
          <p:nvPr/>
        </p:nvCxnSpPr>
        <p:spPr>
          <a:xfrm>
            <a:off x="5809938" y="4240938"/>
            <a:ext cx="0" cy="560700"/>
          </a:xfrm>
          <a:prstGeom prst="straightConnector1">
            <a:avLst/>
          </a:prstGeom>
          <a:noFill/>
          <a:ln w="28575" cap="flat" cmpd="sng">
            <a:solidFill>
              <a:srgbClr val="8569B6"/>
            </a:solidFill>
            <a:prstDash val="solid"/>
            <a:round/>
            <a:headEnd type="none" w="med" len="med"/>
            <a:tailEnd type="none" w="med" len="med"/>
          </a:ln>
        </p:spPr>
      </p:cxnSp>
      <p:cxnSp>
        <p:nvCxnSpPr>
          <p:cNvPr id="4844" name="Google Shape;4844;p263"/>
          <p:cNvCxnSpPr/>
          <p:nvPr/>
        </p:nvCxnSpPr>
        <p:spPr>
          <a:xfrm>
            <a:off x="644850" y="4795325"/>
            <a:ext cx="7480200" cy="0"/>
          </a:xfrm>
          <a:prstGeom prst="straightConnector1">
            <a:avLst/>
          </a:prstGeom>
          <a:noFill/>
          <a:ln w="28575" cap="flat" cmpd="sng">
            <a:solidFill>
              <a:srgbClr val="8569B6"/>
            </a:solidFill>
            <a:prstDash val="solid"/>
            <a:round/>
            <a:headEnd type="none" w="med" len="med"/>
            <a:tailEnd type="none" w="med" len="med"/>
          </a:ln>
        </p:spPr>
      </p:cxnSp>
      <p:sp>
        <p:nvSpPr>
          <p:cNvPr id="4845" name="Google Shape;4845;p263"/>
          <p:cNvSpPr txBox="1"/>
          <p:nvPr/>
        </p:nvSpPr>
        <p:spPr>
          <a:xfrm>
            <a:off x="0" y="4120625"/>
            <a:ext cx="2502000" cy="37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Medium"/>
                <a:ea typeface="Roboto Medium"/>
                <a:cs typeface="Roboto Medium"/>
                <a:sym typeface="Roboto Medium"/>
              </a:rPr>
              <a:t>Data Frame</a:t>
            </a:r>
            <a:endParaRPr sz="1000">
              <a:latin typeface="Roboto Medium"/>
              <a:ea typeface="Roboto Medium"/>
              <a:cs typeface="Roboto Medium"/>
              <a:sym typeface="Roboto Medium"/>
            </a:endParaRPr>
          </a:p>
          <a:p>
            <a:pPr marL="0" lvl="0" indent="0" algn="ctr" rtl="0">
              <a:spcBef>
                <a:spcPts val="0"/>
              </a:spcBef>
              <a:spcAft>
                <a:spcPts val="0"/>
              </a:spcAft>
              <a:buNone/>
            </a:pPr>
            <a:r>
              <a:rPr lang="en" sz="900">
                <a:latin typeface="Roboto"/>
                <a:ea typeface="Roboto"/>
                <a:cs typeface="Roboto"/>
                <a:sym typeface="Roboto"/>
              </a:rPr>
              <a:t>Additional data  in the Frame added</a:t>
            </a:r>
            <a:br>
              <a:rPr lang="en" sz="900">
                <a:latin typeface="Roboto"/>
                <a:ea typeface="Roboto"/>
                <a:cs typeface="Roboto"/>
                <a:sym typeface="Roboto"/>
              </a:rPr>
            </a:br>
            <a:r>
              <a:rPr lang="en" sz="900">
                <a:latin typeface="Roboto"/>
                <a:ea typeface="Roboto"/>
                <a:cs typeface="Roboto"/>
                <a:sym typeface="Roboto"/>
              </a:rPr>
              <a:t>for security, addressing, etc. </a:t>
            </a:r>
            <a:endParaRPr sz="900">
              <a:latin typeface="Roboto"/>
              <a:ea typeface="Roboto"/>
              <a:cs typeface="Roboto"/>
              <a:sym typeface="Roboto"/>
            </a:endParaRPr>
          </a:p>
        </p:txBody>
      </p:sp>
      <p:sp>
        <p:nvSpPr>
          <p:cNvPr id="4846" name="Google Shape;4846;p263"/>
          <p:cNvSpPr txBox="1"/>
          <p:nvPr/>
        </p:nvSpPr>
        <p:spPr>
          <a:xfrm>
            <a:off x="7443028" y="1450774"/>
            <a:ext cx="7587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edium"/>
                <a:ea typeface="Roboto Medium"/>
                <a:cs typeface="Roboto Medium"/>
                <a:sym typeface="Roboto Medium"/>
              </a:rPr>
              <a:t>UserData</a:t>
            </a:r>
            <a:endParaRPr sz="1000">
              <a:latin typeface="Roboto"/>
              <a:ea typeface="Roboto"/>
              <a:cs typeface="Roboto"/>
              <a:sym typeface="Roboto"/>
            </a:endParaRPr>
          </a:p>
        </p:txBody>
      </p:sp>
      <p:sp>
        <p:nvSpPr>
          <p:cNvPr id="4847" name="Google Shape;4847;p263"/>
          <p:cNvSpPr txBox="1"/>
          <p:nvPr/>
        </p:nvSpPr>
        <p:spPr>
          <a:xfrm>
            <a:off x="7443028" y="2653161"/>
            <a:ext cx="7587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edium"/>
                <a:ea typeface="Roboto Medium"/>
                <a:cs typeface="Roboto Medium"/>
                <a:sym typeface="Roboto Medium"/>
              </a:rPr>
              <a:t>UserData</a:t>
            </a:r>
            <a:endParaRPr sz="1000">
              <a:latin typeface="Roboto"/>
              <a:ea typeface="Roboto"/>
              <a:cs typeface="Roboto"/>
              <a:sym typeface="Roboto"/>
            </a:endParaRPr>
          </a:p>
        </p:txBody>
      </p:sp>
      <p:sp>
        <p:nvSpPr>
          <p:cNvPr id="4848" name="Google Shape;4848;p263"/>
          <p:cNvSpPr txBox="1"/>
          <p:nvPr/>
        </p:nvSpPr>
        <p:spPr>
          <a:xfrm>
            <a:off x="7442963" y="3751765"/>
            <a:ext cx="7587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Roboto Medium"/>
                <a:ea typeface="Roboto Medium"/>
                <a:cs typeface="Roboto Medium"/>
                <a:sym typeface="Roboto Medium"/>
              </a:rPr>
              <a:t>UserData</a:t>
            </a:r>
            <a:endParaRPr sz="1000">
              <a:latin typeface="Roboto"/>
              <a:ea typeface="Roboto"/>
              <a:cs typeface="Roboto"/>
              <a:sym typeface="Roboto"/>
            </a:endParaRPr>
          </a:p>
        </p:txBody>
      </p:sp>
      <p:sp>
        <p:nvSpPr>
          <p:cNvPr id="4849" name="Google Shape;4849;p263"/>
          <p:cNvSpPr/>
          <p:nvPr/>
        </p:nvSpPr>
        <p:spPr>
          <a:xfrm>
            <a:off x="8243442" y="2646093"/>
            <a:ext cx="1764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50" name="Google Shape;4850;p263"/>
          <p:cNvSpPr/>
          <p:nvPr/>
        </p:nvSpPr>
        <p:spPr>
          <a:xfrm>
            <a:off x="7224811" y="2653161"/>
            <a:ext cx="1764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51" name="Google Shape;4851;p263"/>
          <p:cNvSpPr/>
          <p:nvPr/>
        </p:nvSpPr>
        <p:spPr>
          <a:xfrm>
            <a:off x="8243377" y="3751765"/>
            <a:ext cx="1764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52" name="Google Shape;4852;p263"/>
          <p:cNvSpPr/>
          <p:nvPr/>
        </p:nvSpPr>
        <p:spPr>
          <a:xfrm>
            <a:off x="7224746" y="3751765"/>
            <a:ext cx="1764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4853" name="Google Shape;4853;p263"/>
          <p:cNvSpPr/>
          <p:nvPr/>
        </p:nvSpPr>
        <p:spPr>
          <a:xfrm>
            <a:off x="8461598" y="3751765"/>
            <a:ext cx="831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63"/>
          <p:cNvSpPr/>
          <p:nvPr/>
        </p:nvSpPr>
        <p:spPr>
          <a:xfrm>
            <a:off x="7099850" y="3751765"/>
            <a:ext cx="83100" cy="2853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63"/>
          <p:cNvSpPr txBox="1"/>
          <p:nvPr/>
        </p:nvSpPr>
        <p:spPr>
          <a:xfrm>
            <a:off x="6532350" y="4112975"/>
            <a:ext cx="2502000" cy="37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Medium"/>
                <a:ea typeface="Roboto Medium"/>
                <a:cs typeface="Roboto Medium"/>
                <a:sym typeface="Roboto Medium"/>
              </a:rPr>
              <a:t>Data Frame</a:t>
            </a:r>
            <a:endParaRPr sz="1000">
              <a:latin typeface="Roboto Medium"/>
              <a:ea typeface="Roboto Medium"/>
              <a:cs typeface="Roboto Medium"/>
              <a:sym typeface="Roboto Medium"/>
            </a:endParaRPr>
          </a:p>
          <a:p>
            <a:pPr marL="0" lvl="0" indent="0" algn="ctr" rtl="0">
              <a:spcBef>
                <a:spcPts val="0"/>
              </a:spcBef>
              <a:spcAft>
                <a:spcPts val="0"/>
              </a:spcAft>
              <a:buNone/>
            </a:pPr>
            <a:endParaRPr sz="900">
              <a:latin typeface="Roboto"/>
              <a:ea typeface="Roboto"/>
              <a:cs typeface="Roboto"/>
              <a:sym typeface="Roboto"/>
            </a:endParaRPr>
          </a:p>
          <a:p>
            <a:pPr marL="0" lvl="0" indent="0" algn="ctr" rtl="0">
              <a:spcBef>
                <a:spcPts val="0"/>
              </a:spcBef>
              <a:spcAft>
                <a:spcPts val="0"/>
              </a:spcAft>
              <a:buNone/>
            </a:pPr>
            <a:r>
              <a:rPr lang="en" sz="900">
                <a:latin typeface="Roboto"/>
                <a:ea typeface="Roboto"/>
                <a:cs typeface="Roboto"/>
                <a:sym typeface="Roboto"/>
              </a:rPr>
              <a:t>Eg. Profibus, DeviceNet, Ethernet</a:t>
            </a:r>
            <a:endParaRPr sz="900">
              <a:latin typeface="Roboto"/>
              <a:ea typeface="Roboto"/>
              <a:cs typeface="Roboto"/>
              <a:sym typeface="Roboto"/>
            </a:endParaRPr>
          </a:p>
        </p:txBody>
      </p:sp>
      <p:sp>
        <p:nvSpPr>
          <p:cNvPr id="4856" name="Google Shape;4856;p263"/>
          <p:cNvSpPr txBox="1"/>
          <p:nvPr/>
        </p:nvSpPr>
        <p:spPr>
          <a:xfrm>
            <a:off x="6884075" y="1765450"/>
            <a:ext cx="18765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Only the user data is presented to the application.</a:t>
            </a:r>
            <a:endParaRPr sz="1000">
              <a:latin typeface="Roboto"/>
              <a:ea typeface="Roboto"/>
              <a:cs typeface="Roboto"/>
              <a:sym typeface="Roboto"/>
            </a:endParaRPr>
          </a:p>
        </p:txBody>
      </p:sp>
      <p:sp>
        <p:nvSpPr>
          <p:cNvPr id="4857" name="Google Shape;4857;p263"/>
          <p:cNvSpPr txBox="1"/>
          <p:nvPr/>
        </p:nvSpPr>
        <p:spPr>
          <a:xfrm>
            <a:off x="3372675" y="4516325"/>
            <a:ext cx="2043900" cy="2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Network Cable</a:t>
            </a:r>
            <a:endParaRPr sz="1000">
              <a:latin typeface="Roboto"/>
              <a:ea typeface="Roboto"/>
              <a:cs typeface="Roboto"/>
              <a:sym typeface="Roboto"/>
            </a:endParaRPr>
          </a:p>
        </p:txBody>
      </p:sp>
      <p:sp>
        <p:nvSpPr>
          <p:cNvPr id="4858" name="Google Shape;4858;p2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
        <p:nvSpPr>
          <p:cNvPr id="4859" name="Google Shape;4859;p263"/>
          <p:cNvSpPr txBox="1"/>
          <p:nvPr/>
        </p:nvSpPr>
        <p:spPr>
          <a:xfrm>
            <a:off x="2300963" y="1341313"/>
            <a:ext cx="1444800" cy="354900"/>
          </a:xfrm>
          <a:prstGeom prst="rect">
            <a:avLst/>
          </a:prstGeom>
          <a:solidFill>
            <a:srgbClr val="2C6C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7</a:t>
            </a:r>
            <a:endParaRPr>
              <a:latin typeface="Roboto"/>
              <a:ea typeface="Roboto"/>
              <a:cs typeface="Roboto"/>
              <a:sym typeface="Roboto"/>
            </a:endParaRPr>
          </a:p>
        </p:txBody>
      </p:sp>
      <p:sp>
        <p:nvSpPr>
          <p:cNvPr id="4860" name="Google Shape;4860;p263"/>
          <p:cNvSpPr txBox="1"/>
          <p:nvPr/>
        </p:nvSpPr>
        <p:spPr>
          <a:xfrm>
            <a:off x="2300963" y="1765450"/>
            <a:ext cx="1444800" cy="3549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6</a:t>
            </a:r>
            <a:endParaRPr>
              <a:latin typeface="Roboto"/>
              <a:ea typeface="Roboto"/>
              <a:cs typeface="Roboto"/>
              <a:sym typeface="Roboto"/>
            </a:endParaRPr>
          </a:p>
        </p:txBody>
      </p:sp>
      <p:sp>
        <p:nvSpPr>
          <p:cNvPr id="4861" name="Google Shape;4861;p263"/>
          <p:cNvSpPr txBox="1"/>
          <p:nvPr/>
        </p:nvSpPr>
        <p:spPr>
          <a:xfrm>
            <a:off x="2300963" y="2189588"/>
            <a:ext cx="1444800" cy="3549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5</a:t>
            </a:r>
            <a:endParaRPr>
              <a:latin typeface="Roboto"/>
              <a:ea typeface="Roboto"/>
              <a:cs typeface="Roboto"/>
              <a:sym typeface="Roboto"/>
            </a:endParaRPr>
          </a:p>
        </p:txBody>
      </p:sp>
      <p:sp>
        <p:nvSpPr>
          <p:cNvPr id="4862" name="Google Shape;4862;p263"/>
          <p:cNvSpPr txBox="1"/>
          <p:nvPr/>
        </p:nvSpPr>
        <p:spPr>
          <a:xfrm>
            <a:off x="2300963" y="2617225"/>
            <a:ext cx="1444800" cy="3549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4</a:t>
            </a:r>
            <a:endParaRPr>
              <a:latin typeface="Roboto"/>
              <a:ea typeface="Roboto"/>
              <a:cs typeface="Roboto"/>
              <a:sym typeface="Roboto"/>
            </a:endParaRPr>
          </a:p>
        </p:txBody>
      </p:sp>
      <p:sp>
        <p:nvSpPr>
          <p:cNvPr id="4863" name="Google Shape;4863;p263"/>
          <p:cNvSpPr txBox="1"/>
          <p:nvPr/>
        </p:nvSpPr>
        <p:spPr>
          <a:xfrm>
            <a:off x="2300963" y="3044838"/>
            <a:ext cx="1444800" cy="3549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3</a:t>
            </a:r>
            <a:endParaRPr>
              <a:latin typeface="Roboto"/>
              <a:ea typeface="Roboto"/>
              <a:cs typeface="Roboto"/>
              <a:sym typeface="Roboto"/>
            </a:endParaRPr>
          </a:p>
        </p:txBody>
      </p:sp>
      <p:sp>
        <p:nvSpPr>
          <p:cNvPr id="4864" name="Google Shape;4864;p263"/>
          <p:cNvSpPr txBox="1"/>
          <p:nvPr/>
        </p:nvSpPr>
        <p:spPr>
          <a:xfrm>
            <a:off x="2300963" y="3467200"/>
            <a:ext cx="1444800" cy="3549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2</a:t>
            </a:r>
            <a:endParaRPr>
              <a:latin typeface="Roboto"/>
              <a:ea typeface="Roboto"/>
              <a:cs typeface="Roboto"/>
              <a:sym typeface="Roboto"/>
            </a:endParaRPr>
          </a:p>
        </p:txBody>
      </p:sp>
      <p:sp>
        <p:nvSpPr>
          <p:cNvPr id="4865" name="Google Shape;4865;p263"/>
          <p:cNvSpPr txBox="1"/>
          <p:nvPr/>
        </p:nvSpPr>
        <p:spPr>
          <a:xfrm>
            <a:off x="2300963" y="3886038"/>
            <a:ext cx="1444800" cy="3549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Layer 1</a:t>
            </a:r>
            <a:endParaRPr>
              <a:latin typeface="Roboto"/>
              <a:ea typeface="Roboto"/>
              <a:cs typeface="Roboto"/>
              <a:sym typeface="Roboto"/>
            </a:endParaRPr>
          </a:p>
        </p:txBody>
      </p:sp>
      <p:sp>
        <p:nvSpPr>
          <p:cNvPr id="4866" name="Google Shape;4866;p263"/>
          <p:cNvSpPr/>
          <p:nvPr/>
        </p:nvSpPr>
        <p:spPr>
          <a:xfrm>
            <a:off x="4855800" y="404700"/>
            <a:ext cx="1812564" cy="813024"/>
          </a:xfrm>
          <a:prstGeom prst="cloud">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Roboto Medium"/>
                <a:ea typeface="Roboto Medium"/>
                <a:cs typeface="Roboto Medium"/>
                <a:sym typeface="Roboto Medium"/>
              </a:rPr>
              <a:t>Application 2</a:t>
            </a:r>
            <a:endParaRPr sz="1300">
              <a:latin typeface="Roboto Medium"/>
              <a:ea typeface="Roboto Medium"/>
              <a:cs typeface="Roboto Medium"/>
              <a:sym typeface="Roboto Medium"/>
            </a:endParaRPr>
          </a:p>
        </p:txBody>
      </p:sp>
      <p:sp>
        <p:nvSpPr>
          <p:cNvPr id="4867" name="Google Shape;4867;p263"/>
          <p:cNvSpPr txBox="1"/>
          <p:nvPr/>
        </p:nvSpPr>
        <p:spPr>
          <a:xfrm>
            <a:off x="351775" y="1765450"/>
            <a:ext cx="1876500" cy="3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Only the user data is presented to the application.</a:t>
            </a:r>
            <a:endParaRPr sz="10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71"/>
        <p:cNvGrpSpPr/>
        <p:nvPr/>
      </p:nvGrpSpPr>
      <p:grpSpPr>
        <a:xfrm>
          <a:off x="0" y="0"/>
          <a:ext cx="0" cy="0"/>
          <a:chOff x="0" y="0"/>
          <a:chExt cx="0" cy="0"/>
        </a:xfrm>
      </p:grpSpPr>
      <p:sp>
        <p:nvSpPr>
          <p:cNvPr id="4872" name="Google Shape;4872;p2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OSI Model</a:t>
            </a:r>
            <a:endParaRPr/>
          </a:p>
        </p:txBody>
      </p:sp>
      <p:sp>
        <p:nvSpPr>
          <p:cNvPr id="4873" name="Google Shape;4873;p264"/>
          <p:cNvSpPr txBox="1">
            <a:spLocks noGrp="1"/>
          </p:cNvSpPr>
          <p:nvPr>
            <p:ph type="subTitle" idx="1"/>
          </p:nvPr>
        </p:nvSpPr>
        <p:spPr>
          <a:xfrm>
            <a:off x="250" y="652388"/>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An email moving through the OSI layers:</a:t>
            </a:r>
            <a:endParaRPr/>
          </a:p>
        </p:txBody>
      </p:sp>
      <p:sp>
        <p:nvSpPr>
          <p:cNvPr id="4874" name="Google Shape;4874;p264"/>
          <p:cNvSpPr txBox="1">
            <a:spLocks noGrp="1"/>
          </p:cNvSpPr>
          <p:nvPr>
            <p:ph type="subTitle" idx="3"/>
          </p:nvPr>
        </p:nvSpPr>
        <p:spPr>
          <a:xfrm>
            <a:off x="0" y="11753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sz="1300">
                <a:latin typeface="Roboto Medium"/>
                <a:ea typeface="Roboto Medium"/>
                <a:cs typeface="Roboto Medium"/>
                <a:sym typeface="Roboto Medium"/>
              </a:rPr>
              <a:t>Layer 7: Application</a:t>
            </a:r>
            <a:r>
              <a:rPr lang="en" sz="1300"/>
              <a:t>: The user types an email in Microsoft Outlook.</a:t>
            </a:r>
            <a:endParaRPr sz="1300"/>
          </a:p>
        </p:txBody>
      </p:sp>
      <p:sp>
        <p:nvSpPr>
          <p:cNvPr id="4875" name="Google Shape;4875;p264"/>
          <p:cNvSpPr txBox="1">
            <a:spLocks noGrp="1"/>
          </p:cNvSpPr>
          <p:nvPr>
            <p:ph type="subTitle" idx="4"/>
          </p:nvPr>
        </p:nvSpPr>
        <p:spPr>
          <a:xfrm>
            <a:off x="250" y="1697950"/>
            <a:ext cx="8786400" cy="457200"/>
          </a:xfrm>
          <a:prstGeom prst="rect">
            <a:avLst/>
          </a:prstGeom>
        </p:spPr>
        <p:txBody>
          <a:bodyPr spcFirstLastPara="1" wrap="square" lIns="1325875" tIns="0" rIns="457200" bIns="0" anchor="ctr" anchorCtr="0">
            <a:noAutofit/>
          </a:bodyPr>
          <a:lstStyle/>
          <a:p>
            <a:pPr marL="0" lvl="0" indent="0" algn="l" rtl="0">
              <a:lnSpc>
                <a:spcPct val="100000"/>
              </a:lnSpc>
              <a:spcBef>
                <a:spcPts val="0"/>
              </a:spcBef>
              <a:spcAft>
                <a:spcPts val="0"/>
              </a:spcAft>
              <a:buNone/>
            </a:pPr>
            <a:r>
              <a:rPr lang="en" sz="1300">
                <a:latin typeface="Roboto Medium"/>
                <a:ea typeface="Roboto Medium"/>
                <a:cs typeface="Roboto Medium"/>
                <a:sym typeface="Roboto Medium"/>
              </a:rPr>
              <a:t>Layer 6: Presentation</a:t>
            </a:r>
            <a:r>
              <a:rPr lang="en" sz="1300"/>
              <a:t>: The email text is converted from plain text into a version the receiving server can understand.</a:t>
            </a:r>
            <a:endParaRPr sz="1300"/>
          </a:p>
        </p:txBody>
      </p:sp>
      <p:sp>
        <p:nvSpPr>
          <p:cNvPr id="4876" name="Google Shape;4876;p264"/>
          <p:cNvSpPr txBox="1">
            <a:spLocks noGrp="1"/>
          </p:cNvSpPr>
          <p:nvPr>
            <p:ph type="subTitle" idx="5"/>
          </p:nvPr>
        </p:nvSpPr>
        <p:spPr>
          <a:xfrm>
            <a:off x="0" y="222110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sz="1300">
                <a:latin typeface="Roboto Medium"/>
                <a:ea typeface="Roboto Medium"/>
                <a:cs typeface="Roboto Medium"/>
                <a:sym typeface="Roboto Medium"/>
              </a:rPr>
              <a:t>Layer 5: Session</a:t>
            </a:r>
            <a:r>
              <a:rPr lang="en" sz="1300"/>
              <a:t>: A session with the receiving mail server is initiated.</a:t>
            </a:r>
            <a:endParaRPr sz="1300"/>
          </a:p>
        </p:txBody>
      </p:sp>
      <p:sp>
        <p:nvSpPr>
          <p:cNvPr id="4877" name="Google Shape;4877;p264"/>
          <p:cNvSpPr txBox="1">
            <a:spLocks noGrp="1"/>
          </p:cNvSpPr>
          <p:nvPr>
            <p:ph type="subTitle" idx="6"/>
          </p:nvPr>
        </p:nvSpPr>
        <p:spPr>
          <a:xfrm>
            <a:off x="-250" y="2743725"/>
            <a:ext cx="8503500" cy="446400"/>
          </a:xfrm>
          <a:prstGeom prst="rect">
            <a:avLst/>
          </a:prstGeom>
        </p:spPr>
        <p:txBody>
          <a:bodyPr spcFirstLastPara="1" wrap="square" lIns="1325875" tIns="0" rIns="457200" bIns="0" anchor="ctr" anchorCtr="0">
            <a:noAutofit/>
          </a:bodyPr>
          <a:lstStyle/>
          <a:p>
            <a:pPr marL="0" lvl="0" indent="0" algn="l" rtl="0">
              <a:lnSpc>
                <a:spcPct val="100000"/>
              </a:lnSpc>
              <a:spcBef>
                <a:spcPts val="0"/>
              </a:spcBef>
              <a:spcAft>
                <a:spcPts val="0"/>
              </a:spcAft>
              <a:buNone/>
            </a:pPr>
            <a:r>
              <a:rPr lang="en" sz="1300">
                <a:latin typeface="Roboto Medium"/>
                <a:ea typeface="Roboto Medium"/>
                <a:cs typeface="Roboto Medium"/>
                <a:sym typeface="Roboto Medium"/>
              </a:rPr>
              <a:t>Layer 4: Transport</a:t>
            </a:r>
            <a:r>
              <a:rPr lang="en" sz="1300"/>
              <a:t>: Since email uses SMTP, it assigns the SMTP destination port and initiates a handshake with the mail server.</a:t>
            </a:r>
            <a:endParaRPr sz="1300"/>
          </a:p>
        </p:txBody>
      </p:sp>
      <p:sp>
        <p:nvSpPr>
          <p:cNvPr id="4878" name="Google Shape;4878;p264"/>
          <p:cNvSpPr txBox="1">
            <a:spLocks noGrp="1"/>
          </p:cNvSpPr>
          <p:nvPr>
            <p:ph type="subTitle" idx="7"/>
          </p:nvPr>
        </p:nvSpPr>
        <p:spPr>
          <a:xfrm>
            <a:off x="0" y="326635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sz="1300">
                <a:latin typeface="Roboto Medium"/>
                <a:ea typeface="Roboto Medium"/>
                <a:cs typeface="Roboto Medium"/>
                <a:sym typeface="Roboto Medium"/>
              </a:rPr>
              <a:t>Layer 3: Network</a:t>
            </a:r>
            <a:r>
              <a:rPr lang="en" sz="1300"/>
              <a:t>: The mail server destination IP is added.</a:t>
            </a:r>
            <a:endParaRPr sz="1300"/>
          </a:p>
        </p:txBody>
      </p:sp>
      <p:sp>
        <p:nvSpPr>
          <p:cNvPr id="4879" name="Google Shape;4879;p264"/>
          <p:cNvSpPr txBox="1">
            <a:spLocks noGrp="1"/>
          </p:cNvSpPr>
          <p:nvPr>
            <p:ph type="subTitle" idx="8"/>
          </p:nvPr>
        </p:nvSpPr>
        <p:spPr>
          <a:xfrm>
            <a:off x="-50" y="3788975"/>
            <a:ext cx="8403300" cy="457200"/>
          </a:xfrm>
          <a:prstGeom prst="rect">
            <a:avLst/>
          </a:prstGeom>
        </p:spPr>
        <p:txBody>
          <a:bodyPr spcFirstLastPara="1" wrap="square" lIns="1325875" tIns="0" rIns="457200" bIns="0" anchor="ctr" anchorCtr="0">
            <a:noAutofit/>
          </a:bodyPr>
          <a:lstStyle/>
          <a:p>
            <a:pPr marL="0" lvl="0" indent="0" algn="l" rtl="0">
              <a:lnSpc>
                <a:spcPct val="100000"/>
              </a:lnSpc>
              <a:spcBef>
                <a:spcPts val="0"/>
              </a:spcBef>
              <a:spcAft>
                <a:spcPts val="0"/>
              </a:spcAft>
              <a:buNone/>
            </a:pPr>
            <a:r>
              <a:rPr lang="en" sz="1300">
                <a:latin typeface="Roboto Medium"/>
                <a:ea typeface="Roboto Medium"/>
                <a:cs typeface="Roboto Medium"/>
                <a:sym typeface="Roboto Medium"/>
              </a:rPr>
              <a:t>Layer 2: Data Link</a:t>
            </a:r>
            <a:r>
              <a:rPr lang="en" sz="1300"/>
              <a:t>: The MAC address of the router is added so the email can be sent outside of the local network.</a:t>
            </a:r>
            <a:endParaRPr sz="1300"/>
          </a:p>
        </p:txBody>
      </p:sp>
      <p:sp>
        <p:nvSpPr>
          <p:cNvPr id="4880" name="Google Shape;4880;p264"/>
          <p:cNvSpPr txBox="1">
            <a:spLocks noGrp="1"/>
          </p:cNvSpPr>
          <p:nvPr>
            <p:ph type="subTitle" idx="9"/>
          </p:nvPr>
        </p:nvSpPr>
        <p:spPr>
          <a:xfrm>
            <a:off x="25" y="4337125"/>
            <a:ext cx="9168600" cy="446400"/>
          </a:xfrm>
          <a:prstGeom prst="rect">
            <a:avLst/>
          </a:prstGeom>
        </p:spPr>
        <p:txBody>
          <a:bodyPr spcFirstLastPara="1" wrap="square" lIns="1325875" tIns="0" rIns="457200" bIns="0" anchor="ctr" anchorCtr="0">
            <a:noAutofit/>
          </a:bodyPr>
          <a:lstStyle/>
          <a:p>
            <a:pPr marL="0" lvl="0" indent="0" algn="l" rtl="0">
              <a:lnSpc>
                <a:spcPct val="100000"/>
              </a:lnSpc>
              <a:spcBef>
                <a:spcPts val="0"/>
              </a:spcBef>
              <a:spcAft>
                <a:spcPts val="0"/>
              </a:spcAft>
              <a:buNone/>
            </a:pPr>
            <a:r>
              <a:rPr lang="en" sz="1300">
                <a:latin typeface="Roboto Medium"/>
                <a:ea typeface="Roboto Medium"/>
                <a:cs typeface="Roboto Medium"/>
                <a:sym typeface="Roboto Medium"/>
              </a:rPr>
              <a:t>Layer 1: Physical: </a:t>
            </a:r>
            <a:r>
              <a:rPr lang="en" sz="1300"/>
              <a:t>The digital email is converted into a signal to be transmitted over a physical cable.</a:t>
            </a:r>
            <a:endParaRPr sz="1300"/>
          </a:p>
        </p:txBody>
      </p:sp>
      <p:sp>
        <p:nvSpPr>
          <p:cNvPr id="4881" name="Google Shape;4881;p2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l"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85"/>
        <p:cNvGrpSpPr/>
        <p:nvPr/>
      </p:nvGrpSpPr>
      <p:grpSpPr>
        <a:xfrm>
          <a:off x="0" y="0"/>
          <a:ext cx="0" cy="0"/>
          <a:chOff x="0" y="0"/>
          <a:chExt cx="0" cy="0"/>
        </a:xfrm>
      </p:grpSpPr>
      <p:sp>
        <p:nvSpPr>
          <p:cNvPr id="4886" name="Google Shape;4886;p265"/>
          <p:cNvSpPr/>
          <p:nvPr/>
        </p:nvSpPr>
        <p:spPr>
          <a:xfrm rot="10800000">
            <a:off x="506344" y="2352163"/>
            <a:ext cx="261029" cy="144694"/>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65"/>
          <p:cNvSpPr/>
          <p:nvPr/>
        </p:nvSpPr>
        <p:spPr>
          <a:xfrm flipH="1">
            <a:off x="419475" y="2640950"/>
            <a:ext cx="2428500" cy="20550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65"/>
          <p:cNvSpPr txBox="1">
            <a:spLocks noGrp="1"/>
          </p:cNvSpPr>
          <p:nvPr>
            <p:ph type="subTitle" idx="1"/>
          </p:nvPr>
        </p:nvSpPr>
        <p:spPr>
          <a:xfrm>
            <a:off x="419475" y="2641005"/>
            <a:ext cx="2371500" cy="1543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800"/>
              </a:spcAft>
              <a:buNone/>
            </a:pPr>
            <a:r>
              <a:rPr lang="en" sz="1300">
                <a:solidFill>
                  <a:schemeClr val="dk1"/>
                </a:solidFill>
                <a:latin typeface="Roboto Medium"/>
                <a:ea typeface="Roboto Medium"/>
                <a:cs typeface="Roboto Medium"/>
                <a:sym typeface="Roboto Medium"/>
              </a:rPr>
              <a:t>For example</a:t>
            </a:r>
            <a:r>
              <a:rPr lang="en" sz="1300">
                <a:solidFill>
                  <a:schemeClr val="dk1"/>
                </a:solidFill>
                <a:latin typeface="Roboto"/>
                <a:ea typeface="Roboto"/>
                <a:cs typeface="Roboto"/>
                <a:sym typeface="Roboto"/>
              </a:rPr>
              <a:t>: If you find out that NetBIOS is a Layer 5 protocol, you immediately know that it's involved in managing user sessions, even if you've never heard of NetBIOS before.</a:t>
            </a:r>
            <a:endParaRPr>
              <a:solidFill>
                <a:schemeClr val="dk1"/>
              </a:solidFill>
              <a:latin typeface="Roboto"/>
              <a:ea typeface="Roboto"/>
              <a:cs typeface="Roboto"/>
              <a:sym typeface="Roboto"/>
            </a:endParaRPr>
          </a:p>
        </p:txBody>
      </p:sp>
      <p:sp>
        <p:nvSpPr>
          <p:cNvPr id="4889" name="Google Shape;4889;p265"/>
          <p:cNvSpPr/>
          <p:nvPr/>
        </p:nvSpPr>
        <p:spPr>
          <a:xfrm flipH="1">
            <a:off x="3267450" y="2640950"/>
            <a:ext cx="2428500" cy="20550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65"/>
          <p:cNvSpPr txBox="1">
            <a:spLocks noGrp="1"/>
          </p:cNvSpPr>
          <p:nvPr>
            <p:ph type="subTitle" idx="2"/>
          </p:nvPr>
        </p:nvSpPr>
        <p:spPr>
          <a:xfrm>
            <a:off x="3267450" y="2641005"/>
            <a:ext cx="2371500" cy="1597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800"/>
              </a:spcAft>
              <a:buNone/>
            </a:pPr>
            <a:r>
              <a:rPr lang="en" sz="1300">
                <a:solidFill>
                  <a:schemeClr val="dk1"/>
                </a:solidFill>
                <a:latin typeface="Roboto Medium"/>
                <a:ea typeface="Roboto Medium"/>
                <a:cs typeface="Roboto Medium"/>
                <a:sym typeface="Roboto Medium"/>
              </a:rPr>
              <a:t>For example</a:t>
            </a:r>
            <a:r>
              <a:rPr lang="en" sz="1300">
                <a:solidFill>
                  <a:schemeClr val="dk1"/>
                </a:solidFill>
                <a:latin typeface="Roboto"/>
                <a:ea typeface="Roboto"/>
                <a:cs typeface="Roboto"/>
                <a:sym typeface="Roboto"/>
              </a:rPr>
              <a:t>: If you realize you're having a Layer 3 issue, you know you should start investigating your routers, even if you don't know exactly what the problem is.</a:t>
            </a:r>
            <a:endParaRPr>
              <a:solidFill>
                <a:schemeClr val="dk1"/>
              </a:solidFill>
              <a:latin typeface="Roboto"/>
              <a:ea typeface="Roboto"/>
              <a:cs typeface="Roboto"/>
              <a:sym typeface="Roboto"/>
            </a:endParaRPr>
          </a:p>
        </p:txBody>
      </p:sp>
      <p:sp>
        <p:nvSpPr>
          <p:cNvPr id="4891" name="Google Shape;4891;p265"/>
          <p:cNvSpPr/>
          <p:nvPr/>
        </p:nvSpPr>
        <p:spPr>
          <a:xfrm flipH="1">
            <a:off x="6096350" y="2641525"/>
            <a:ext cx="2742900" cy="20550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65"/>
          <p:cNvSpPr txBox="1">
            <a:spLocks noGrp="1"/>
          </p:cNvSpPr>
          <p:nvPr>
            <p:ph type="subTitle" idx="3"/>
          </p:nvPr>
        </p:nvSpPr>
        <p:spPr>
          <a:xfrm>
            <a:off x="6096375" y="2641750"/>
            <a:ext cx="2673000" cy="19617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800"/>
              </a:spcAft>
              <a:buNone/>
            </a:pPr>
            <a:r>
              <a:rPr lang="en" sz="1300">
                <a:solidFill>
                  <a:schemeClr val="dk1"/>
                </a:solidFill>
                <a:latin typeface="Roboto Medium"/>
                <a:ea typeface="Roboto Medium"/>
                <a:cs typeface="Roboto Medium"/>
                <a:sym typeface="Roboto Medium"/>
              </a:rPr>
              <a:t>For example</a:t>
            </a:r>
            <a:r>
              <a:rPr lang="en" sz="1300">
                <a:solidFill>
                  <a:schemeClr val="dk1"/>
                </a:solidFill>
                <a:latin typeface="Roboto"/>
                <a:ea typeface="Roboto"/>
                <a:cs typeface="Roboto"/>
                <a:sym typeface="Roboto"/>
              </a:rPr>
              <a:t>: If you know a SQL injection attack is occurring, you can explain to your management that you need a Layer 7 web application firewall to identify and mitigate the attack.</a:t>
            </a:r>
            <a:endParaRPr/>
          </a:p>
        </p:txBody>
      </p:sp>
      <p:sp>
        <p:nvSpPr>
          <p:cNvPr id="4893" name="Google Shape;4893;p2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sp>
        <p:nvSpPr>
          <p:cNvPr id="4894" name="Google Shape;4894;p265"/>
          <p:cNvSpPr/>
          <p:nvPr/>
        </p:nvSpPr>
        <p:spPr>
          <a:xfrm>
            <a:off x="288550" y="867600"/>
            <a:ext cx="2508600" cy="1543200"/>
          </a:xfrm>
          <a:prstGeom prst="roundRect">
            <a:avLst>
              <a:gd name="adj" fmla="val 16667"/>
            </a:avLst>
          </a:prstGeom>
          <a:solidFill>
            <a:srgbClr val="F7EF6A"/>
          </a:solidFill>
          <a:ln>
            <a:noFill/>
          </a:ln>
        </p:spPr>
        <p:txBody>
          <a:bodyPr spcFirstLastPara="1" wrap="square" lIns="91425" tIns="274300" rIns="91425" bIns="182875" anchor="ctr"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OSI model helps us more easily understand new protocols.</a:t>
            </a:r>
            <a:endParaRPr>
              <a:latin typeface="Roboto Medium"/>
              <a:ea typeface="Roboto Medium"/>
              <a:cs typeface="Roboto Medium"/>
              <a:sym typeface="Roboto Medium"/>
            </a:endParaRPr>
          </a:p>
          <a:p>
            <a:pPr marL="0" lvl="0" indent="0" algn="l" rtl="0">
              <a:spcBef>
                <a:spcPts val="0"/>
              </a:spcBef>
              <a:spcAft>
                <a:spcPts val="0"/>
              </a:spcAft>
              <a:buNone/>
            </a:pPr>
            <a:endParaRPr>
              <a:latin typeface="Roboto Medium"/>
              <a:ea typeface="Roboto Medium"/>
              <a:cs typeface="Roboto Medium"/>
              <a:sym typeface="Roboto Medium"/>
            </a:endParaRPr>
          </a:p>
          <a:p>
            <a:pPr marL="0" lvl="0" indent="0" algn="l" rtl="0">
              <a:spcBef>
                <a:spcPts val="0"/>
              </a:spcBef>
              <a:spcAft>
                <a:spcPts val="0"/>
              </a:spcAft>
              <a:buNone/>
            </a:pPr>
            <a:endParaRPr>
              <a:latin typeface="Roboto Medium"/>
              <a:ea typeface="Roboto Medium"/>
              <a:cs typeface="Roboto Medium"/>
              <a:sym typeface="Roboto Medium"/>
            </a:endParaRPr>
          </a:p>
        </p:txBody>
      </p:sp>
      <p:sp>
        <p:nvSpPr>
          <p:cNvPr id="4895" name="Google Shape;4895;p265"/>
          <p:cNvSpPr/>
          <p:nvPr/>
        </p:nvSpPr>
        <p:spPr>
          <a:xfrm rot="10800000">
            <a:off x="3445194" y="2352163"/>
            <a:ext cx="261029" cy="144694"/>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65"/>
          <p:cNvSpPr/>
          <p:nvPr/>
        </p:nvSpPr>
        <p:spPr>
          <a:xfrm>
            <a:off x="3227400" y="867600"/>
            <a:ext cx="2508600" cy="1543200"/>
          </a:xfrm>
          <a:prstGeom prst="roundRect">
            <a:avLst>
              <a:gd name="adj" fmla="val 16667"/>
            </a:avLst>
          </a:prstGeom>
          <a:solidFill>
            <a:srgbClr val="AFCA54"/>
          </a:solidFill>
          <a:ln>
            <a:noFill/>
          </a:ln>
        </p:spPr>
        <p:txBody>
          <a:bodyPr spcFirstLastPara="1" wrap="square" lIns="91425" tIns="274300" rIns="91425" bIns="182875" anchor="ctr"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OSI model helps determine where problems in the network are occurring, even if we don't have full knowledge of the issue.</a:t>
            </a:r>
            <a:endParaRPr>
              <a:latin typeface="Roboto Medium"/>
              <a:ea typeface="Roboto Medium"/>
              <a:cs typeface="Roboto Medium"/>
              <a:sym typeface="Roboto Medium"/>
            </a:endParaRPr>
          </a:p>
        </p:txBody>
      </p:sp>
      <p:sp>
        <p:nvSpPr>
          <p:cNvPr id="4897" name="Google Shape;4897;p265"/>
          <p:cNvSpPr/>
          <p:nvPr/>
        </p:nvSpPr>
        <p:spPr>
          <a:xfrm rot="10800000">
            <a:off x="6384044" y="2352163"/>
            <a:ext cx="261029" cy="144694"/>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65"/>
          <p:cNvSpPr/>
          <p:nvPr/>
        </p:nvSpPr>
        <p:spPr>
          <a:xfrm>
            <a:off x="6166250" y="867600"/>
            <a:ext cx="2673000" cy="1543200"/>
          </a:xfrm>
          <a:prstGeom prst="roundRect">
            <a:avLst>
              <a:gd name="adj" fmla="val 16667"/>
            </a:avLst>
          </a:prstGeom>
          <a:solidFill>
            <a:srgbClr val="4FA786"/>
          </a:solidFill>
          <a:ln>
            <a:noFill/>
          </a:ln>
        </p:spPr>
        <p:txBody>
          <a:bodyPr spcFirstLastPara="1" wrap="square" lIns="91425" tIns="274300" rIns="91425" bIns="182875" anchor="ctr"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OSI model makes it easier to communicate where a security attack has occurred and what should be done.</a:t>
            </a:r>
            <a:endParaRPr>
              <a:latin typeface="Roboto Medium"/>
              <a:ea typeface="Roboto Medium"/>
              <a:cs typeface="Roboto Medium"/>
              <a:sym typeface="Roboto Medium"/>
            </a:endParaRPr>
          </a:p>
        </p:txBody>
      </p:sp>
      <p:sp>
        <p:nvSpPr>
          <p:cNvPr id="4899" name="Google Shape;4899;p2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OSI and Security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03"/>
        <p:cNvGrpSpPr/>
        <p:nvPr/>
      </p:nvGrpSpPr>
      <p:grpSpPr>
        <a:xfrm>
          <a:off x="0" y="0"/>
          <a:ext cx="0" cy="0"/>
          <a:chOff x="0" y="0"/>
          <a:chExt cx="0" cy="0"/>
        </a:xfrm>
      </p:grpSpPr>
      <p:sp>
        <p:nvSpPr>
          <p:cNvPr id="4904" name="Google Shape;4904;p26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OSI Layers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Security Analysts at Acme Corp.</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Clr>
                <a:schemeClr val="dk1"/>
              </a:buClr>
              <a:buSzPts val="1100"/>
              <a:buFont typeface="Arial"/>
              <a:buNone/>
            </a:pPr>
            <a:r>
              <a:rPr lang="en" sz="1800">
                <a:solidFill>
                  <a:srgbClr val="24292E"/>
                </a:solidFill>
                <a:latin typeface="Roboto Light"/>
                <a:ea typeface="Roboto Light"/>
                <a:cs typeface="Roboto Light"/>
                <a:sym typeface="Roboto Light"/>
              </a:rPr>
              <a:t>You will be analyzing 10 suspicious network-related activities that have recently occurred at Acme Corp. Your task is to document at which OSI layer each of these situations occurred. </a:t>
            </a:r>
            <a:endParaRPr sz="1800">
              <a:solidFill>
                <a:srgbClr val="24292E"/>
              </a:solidFill>
              <a:latin typeface="Roboto Light"/>
              <a:ea typeface="Roboto Light"/>
              <a:cs typeface="Roboto Light"/>
              <a:sym typeface="Roboto Light"/>
            </a:endParaRPr>
          </a:p>
          <a:p>
            <a:pPr marL="0" lvl="0" indent="0" algn="l" rtl="0">
              <a:spcBef>
                <a:spcPts val="800"/>
              </a:spcBef>
              <a:spcAft>
                <a:spcPts val="0"/>
              </a:spcAft>
              <a:buNone/>
            </a:pPr>
            <a:endParaRPr/>
          </a:p>
        </p:txBody>
      </p:sp>
      <p:sp>
        <p:nvSpPr>
          <p:cNvPr id="4905" name="Google Shape;4905;p26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906" name="Google Shape;4906;p2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10"/>
        <p:cNvGrpSpPr/>
        <p:nvPr/>
      </p:nvGrpSpPr>
      <p:grpSpPr>
        <a:xfrm>
          <a:off x="0" y="0"/>
          <a:ext cx="0" cy="0"/>
          <a:chOff x="0" y="0"/>
          <a:chExt cx="0" cy="0"/>
        </a:xfrm>
      </p:grpSpPr>
      <p:sp>
        <p:nvSpPr>
          <p:cNvPr id="4911" name="Google Shape;4911;p267"/>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912" name="Google Shape;4912;p267"/>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16"/>
        <p:cNvGrpSpPr/>
        <p:nvPr/>
      </p:nvGrpSpPr>
      <p:grpSpPr>
        <a:xfrm>
          <a:off x="0" y="0"/>
          <a:ext cx="0" cy="0"/>
          <a:chOff x="0" y="0"/>
          <a:chExt cx="0" cy="0"/>
        </a:xfrm>
      </p:grpSpPr>
      <p:sp>
        <p:nvSpPr>
          <p:cNvPr id="4917" name="Google Shape;4917;p26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Wireshark</a:t>
            </a:r>
            <a:endParaRPr/>
          </a:p>
        </p:txBody>
      </p:sp>
      <p:sp>
        <p:nvSpPr>
          <p:cNvPr id="4918" name="Google Shape;4918;p2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22"/>
        <p:cNvGrpSpPr/>
        <p:nvPr/>
      </p:nvGrpSpPr>
      <p:grpSpPr>
        <a:xfrm>
          <a:off x="0" y="0"/>
          <a:ext cx="0" cy="0"/>
          <a:chOff x="0" y="0"/>
          <a:chExt cx="0" cy="0"/>
        </a:xfrm>
      </p:grpSpPr>
      <p:sp>
        <p:nvSpPr>
          <p:cNvPr id="4923" name="Google Shape;4923;p269"/>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Roboto Medium"/>
                <a:ea typeface="Roboto Medium"/>
                <a:cs typeface="Roboto Medium"/>
                <a:sym typeface="Roboto Medium"/>
              </a:rPr>
              <a:t>Wireshark </a:t>
            </a:r>
            <a:r>
              <a:rPr lang="en" sz="2400">
                <a:latin typeface="Roboto Light"/>
                <a:ea typeface="Roboto Light"/>
                <a:cs typeface="Roboto Light"/>
                <a:sym typeface="Roboto Light"/>
              </a:rPr>
              <a:t>is a tool that allows us to look at real-time communication across a network and monitor the activities of connected devices.</a:t>
            </a:r>
            <a:endParaRPr sz="2400">
              <a:latin typeface="Roboto Light"/>
              <a:ea typeface="Roboto Light"/>
              <a:cs typeface="Roboto Light"/>
              <a:sym typeface="Roboto Light"/>
            </a:endParaRPr>
          </a:p>
        </p:txBody>
      </p:sp>
      <p:sp>
        <p:nvSpPr>
          <p:cNvPr id="4924" name="Google Shape;4924;p2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57</a:t>
            </a:fld>
            <a:endParaRPr sz="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4928"/>
        <p:cNvGrpSpPr/>
        <p:nvPr/>
      </p:nvGrpSpPr>
      <p:grpSpPr>
        <a:xfrm>
          <a:off x="0" y="0"/>
          <a:ext cx="0" cy="0"/>
          <a:chOff x="0" y="0"/>
          <a:chExt cx="0" cy="0"/>
        </a:xfrm>
      </p:grpSpPr>
      <p:sp>
        <p:nvSpPr>
          <p:cNvPr id="4929" name="Google Shape;4929;p270"/>
          <p:cNvSpPr txBox="1">
            <a:spLocks noGrp="1"/>
          </p:cNvSpPr>
          <p:nvPr>
            <p:ph type="subTitle" idx="1"/>
          </p:nvPr>
        </p:nvSpPr>
        <p:spPr>
          <a:xfrm>
            <a:off x="0" y="675975"/>
            <a:ext cx="3024900" cy="1975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Communication between devices over a network is facilitated through the transfer </a:t>
            </a:r>
            <a:br>
              <a:rPr lang="en">
                <a:solidFill>
                  <a:schemeClr val="dk1"/>
                </a:solidFill>
              </a:rPr>
            </a:br>
            <a:r>
              <a:rPr lang="en">
                <a:solidFill>
                  <a:schemeClr val="dk1"/>
                </a:solidFill>
              </a:rPr>
              <a:t>of packets. </a:t>
            </a:r>
            <a:endParaRPr/>
          </a:p>
        </p:txBody>
      </p:sp>
      <p:sp>
        <p:nvSpPr>
          <p:cNvPr id="4930" name="Google Shape;4930;p2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Packets and Wireshark</a:t>
            </a:r>
            <a:endParaRPr/>
          </a:p>
        </p:txBody>
      </p:sp>
      <p:pic>
        <p:nvPicPr>
          <p:cNvPr id="4931" name="Google Shape;4931;p270"/>
          <p:cNvPicPr preferRelativeResize="0"/>
          <p:nvPr/>
        </p:nvPicPr>
        <p:blipFill>
          <a:blip r:embed="rId3">
            <a:alphaModFix/>
          </a:blip>
          <a:stretch>
            <a:fillRect/>
          </a:stretch>
        </p:blipFill>
        <p:spPr>
          <a:xfrm>
            <a:off x="2514825" y="834475"/>
            <a:ext cx="6354851" cy="3368043"/>
          </a:xfrm>
          <a:prstGeom prst="rect">
            <a:avLst/>
          </a:prstGeom>
          <a:noFill/>
          <a:ln w="9525" cap="flat" cmpd="sng">
            <a:solidFill>
              <a:srgbClr val="999999"/>
            </a:solidFill>
            <a:prstDash val="solid"/>
            <a:round/>
            <a:headEnd type="none" w="sm" len="sm"/>
            <a:tailEnd type="none" w="sm" len="sm"/>
          </a:ln>
        </p:spPr>
      </p:pic>
      <p:sp>
        <p:nvSpPr>
          <p:cNvPr id="4932" name="Google Shape;4932;p2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58</a:t>
            </a:fld>
            <a:endParaRPr sz="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36"/>
        <p:cNvGrpSpPr/>
        <p:nvPr/>
      </p:nvGrpSpPr>
      <p:grpSpPr>
        <a:xfrm>
          <a:off x="0" y="0"/>
          <a:ext cx="0" cy="0"/>
          <a:chOff x="0" y="0"/>
          <a:chExt cx="0" cy="0"/>
        </a:xfrm>
      </p:grpSpPr>
      <p:sp>
        <p:nvSpPr>
          <p:cNvPr id="4937" name="Google Shape;4937;p27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Installing Wireshark</a:t>
            </a:r>
            <a:endParaRPr/>
          </a:p>
        </p:txBody>
      </p:sp>
      <p:sp>
        <p:nvSpPr>
          <p:cNvPr id="4938" name="Google Shape;4938;p2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4143"/>
        <p:cNvGrpSpPr/>
        <p:nvPr/>
      </p:nvGrpSpPr>
      <p:grpSpPr>
        <a:xfrm>
          <a:off x="0" y="0"/>
          <a:ext cx="0" cy="0"/>
          <a:chOff x="0" y="0"/>
          <a:chExt cx="0" cy="0"/>
        </a:xfrm>
      </p:grpSpPr>
      <p:sp>
        <p:nvSpPr>
          <p:cNvPr id="4144" name="Google Shape;4144;p2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Real World Protocols</a:t>
            </a:r>
            <a:endParaRPr/>
          </a:p>
        </p:txBody>
      </p:sp>
      <p:sp>
        <p:nvSpPr>
          <p:cNvPr id="4145" name="Google Shape;4145;p2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Military personnel use </a:t>
            </a:r>
            <a:r>
              <a:rPr lang="en" b="1">
                <a:solidFill>
                  <a:schemeClr val="dk1"/>
                </a:solidFill>
              </a:rPr>
              <a:t>communication protocols</a:t>
            </a:r>
            <a:r>
              <a:rPr lang="en">
                <a:solidFill>
                  <a:schemeClr val="dk1"/>
                </a:solidFill>
              </a:rPr>
              <a:t> to ensure messages </a:t>
            </a:r>
            <a:endParaRPr>
              <a:solidFill>
                <a:schemeClr val="dk1"/>
              </a:solidFill>
            </a:endParaRPr>
          </a:p>
          <a:p>
            <a:pPr marL="0" lvl="0" indent="0" algn="l" rtl="0">
              <a:spcBef>
                <a:spcPts val="0"/>
              </a:spcBef>
              <a:spcAft>
                <a:spcPts val="0"/>
              </a:spcAft>
              <a:buNone/>
            </a:pPr>
            <a:r>
              <a:rPr lang="en">
                <a:solidFill>
                  <a:schemeClr val="dk1"/>
                </a:solidFill>
              </a:rPr>
              <a:t>are </a:t>
            </a:r>
            <a:r>
              <a:rPr lang="en" i="1">
                <a:solidFill>
                  <a:schemeClr val="dk1"/>
                </a:solidFill>
              </a:rPr>
              <a:t>transmitted</a:t>
            </a:r>
            <a:r>
              <a:rPr lang="en">
                <a:solidFill>
                  <a:schemeClr val="dk1"/>
                </a:solidFill>
              </a:rPr>
              <a:t>, </a:t>
            </a:r>
            <a:r>
              <a:rPr lang="en" i="1">
                <a:solidFill>
                  <a:schemeClr val="dk1"/>
                </a:solidFill>
              </a:rPr>
              <a:t>received</a:t>
            </a:r>
            <a:r>
              <a:rPr lang="en">
                <a:solidFill>
                  <a:schemeClr val="dk1"/>
                </a:solidFill>
              </a:rPr>
              <a:t>, and </a:t>
            </a:r>
            <a:r>
              <a:rPr lang="en" i="1">
                <a:solidFill>
                  <a:schemeClr val="dk1"/>
                </a:solidFill>
              </a:rPr>
              <a:t>understood</a:t>
            </a:r>
            <a:r>
              <a:rPr lang="en">
                <a:solidFill>
                  <a:schemeClr val="dk1"/>
                </a:solidFill>
              </a:rPr>
              <a:t> clearly.</a:t>
            </a:r>
            <a:endParaRPr/>
          </a:p>
        </p:txBody>
      </p:sp>
      <p:sp>
        <p:nvSpPr>
          <p:cNvPr id="4146" name="Google Shape;4146;p2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
        <p:nvSpPr>
          <p:cNvPr id="4147" name="Google Shape;4147;p218"/>
          <p:cNvSpPr/>
          <p:nvPr/>
        </p:nvSpPr>
        <p:spPr>
          <a:xfrm>
            <a:off x="2086100" y="1525425"/>
            <a:ext cx="3136800" cy="768000"/>
          </a:xfrm>
          <a:prstGeom prst="wedgeRoundRectCallout">
            <a:avLst>
              <a:gd name="adj1" fmla="val -35795"/>
              <a:gd name="adj2" fmla="val 84722"/>
              <a:gd name="adj3" fmla="val 0"/>
            </a:avLst>
          </a:prstGeom>
          <a:solidFill>
            <a:srgbClr val="6D9EEB"/>
          </a:solidFill>
          <a:ln>
            <a:noFill/>
          </a:ln>
        </p:spPr>
        <p:txBody>
          <a:bodyPr spcFirstLastPara="1" wrap="square" lIns="91425" tIns="91425" rIns="91425" bIns="0" anchor="ctr" anchorCtr="0">
            <a:noAutofit/>
          </a:bodyPr>
          <a:lstStyle/>
          <a:p>
            <a:pPr marL="182880" lvl="0" indent="0" algn="l" rtl="0">
              <a:spcBef>
                <a:spcPts val="0"/>
              </a:spcBef>
              <a:spcAft>
                <a:spcPts val="800"/>
              </a:spcAft>
              <a:buNone/>
            </a:pPr>
            <a:r>
              <a:rPr lang="en" sz="1800">
                <a:solidFill>
                  <a:schemeClr val="dk1"/>
                </a:solidFill>
                <a:latin typeface="Roboto"/>
                <a:ea typeface="Roboto"/>
                <a:cs typeface="Roboto"/>
                <a:sym typeface="Roboto"/>
              </a:rPr>
              <a:t>“Are you there?</a:t>
            </a:r>
            <a:r>
              <a:rPr lang="en" sz="1800" b="1">
                <a:solidFill>
                  <a:schemeClr val="dk1"/>
                </a:solidFill>
                <a:latin typeface="Roboto"/>
                <a:ea typeface="Roboto"/>
                <a:cs typeface="Roboto"/>
                <a:sym typeface="Roboto"/>
              </a:rPr>
              <a:t> Over.</a:t>
            </a:r>
            <a:r>
              <a:rPr lang="en" sz="1800">
                <a:solidFill>
                  <a:schemeClr val="dk1"/>
                </a:solidFill>
                <a:latin typeface="Roboto"/>
                <a:ea typeface="Roboto"/>
                <a:cs typeface="Roboto"/>
                <a:sym typeface="Roboto"/>
              </a:rPr>
              <a:t>”</a:t>
            </a:r>
            <a:endParaRPr sz="1800"/>
          </a:p>
        </p:txBody>
      </p:sp>
      <p:sp>
        <p:nvSpPr>
          <p:cNvPr id="4148" name="Google Shape;4148;p218"/>
          <p:cNvSpPr/>
          <p:nvPr/>
        </p:nvSpPr>
        <p:spPr>
          <a:xfrm>
            <a:off x="4096600" y="2188300"/>
            <a:ext cx="3096600" cy="768000"/>
          </a:xfrm>
          <a:prstGeom prst="wedgeRoundRectCallout">
            <a:avLst>
              <a:gd name="adj1" fmla="val 38867"/>
              <a:gd name="adj2" fmla="val 88730"/>
              <a:gd name="adj3" fmla="val 0"/>
            </a:avLst>
          </a:prstGeom>
          <a:solidFill>
            <a:srgbClr val="FFD966"/>
          </a:solidFill>
          <a:ln>
            <a:noFill/>
          </a:ln>
        </p:spPr>
        <p:txBody>
          <a:bodyPr spcFirstLastPara="1" wrap="square" lIns="91425" tIns="91425" rIns="365750" bIns="0" anchor="ctr" anchorCtr="0">
            <a:noAutofit/>
          </a:bodyPr>
          <a:lstStyle/>
          <a:p>
            <a:pPr marL="0" marR="182880" lvl="0" indent="0" algn="ctr" rtl="0">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a:t>
            </a:r>
            <a:r>
              <a:rPr lang="en" sz="1800" b="1">
                <a:solidFill>
                  <a:schemeClr val="dk1"/>
                </a:solidFill>
                <a:latin typeface="Roboto"/>
                <a:ea typeface="Roboto"/>
                <a:cs typeface="Roboto"/>
                <a:sym typeface="Roboto"/>
              </a:rPr>
              <a:t>Roger</a:t>
            </a:r>
            <a:r>
              <a:rPr lang="en" sz="1800">
                <a:solidFill>
                  <a:schemeClr val="dk1"/>
                </a:solidFill>
                <a:latin typeface="Roboto"/>
                <a:ea typeface="Roboto"/>
                <a:cs typeface="Roboto"/>
                <a:sym typeface="Roboto"/>
              </a:rPr>
              <a:t>, I am here, </a:t>
            </a:r>
            <a:r>
              <a:rPr lang="en" sz="1800" b="1">
                <a:solidFill>
                  <a:schemeClr val="dk1"/>
                </a:solidFill>
                <a:latin typeface="Roboto"/>
                <a:ea typeface="Roboto"/>
                <a:cs typeface="Roboto"/>
                <a:sym typeface="Roboto"/>
              </a:rPr>
              <a:t>over.</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p:txBody>
      </p:sp>
      <p:sp>
        <p:nvSpPr>
          <p:cNvPr id="4149" name="Google Shape;4149;p218"/>
          <p:cNvSpPr/>
          <p:nvPr/>
        </p:nvSpPr>
        <p:spPr>
          <a:xfrm>
            <a:off x="2086100" y="2927743"/>
            <a:ext cx="3136800" cy="768000"/>
          </a:xfrm>
          <a:prstGeom prst="wedgeRoundRectCallout">
            <a:avLst>
              <a:gd name="adj1" fmla="val -35795"/>
              <a:gd name="adj2" fmla="val 84722"/>
              <a:gd name="adj3" fmla="val 0"/>
            </a:avLst>
          </a:prstGeom>
          <a:solidFill>
            <a:srgbClr val="6D9EEB"/>
          </a:solidFill>
          <a:ln>
            <a:noFill/>
          </a:ln>
        </p:spPr>
        <p:txBody>
          <a:bodyPr spcFirstLastPara="1" wrap="square" lIns="91425" tIns="91425" rIns="91425" bIns="0" anchor="ctr" anchorCtr="0">
            <a:noAutofit/>
          </a:bodyPr>
          <a:lstStyle/>
          <a:p>
            <a:pPr marL="182880" lvl="0" indent="0" algn="ctr" rtl="0">
              <a:spcBef>
                <a:spcPts val="0"/>
              </a:spcBef>
              <a:spcAft>
                <a:spcPts val="800"/>
              </a:spcAft>
              <a:buClr>
                <a:schemeClr val="dk1"/>
              </a:buClr>
              <a:buSzPts val="1100"/>
              <a:buFont typeface="Arial"/>
              <a:buNone/>
            </a:pPr>
            <a:r>
              <a:rPr lang="en" sz="1800">
                <a:solidFill>
                  <a:schemeClr val="dk1"/>
                </a:solidFill>
                <a:latin typeface="Roboto"/>
                <a:ea typeface="Roboto"/>
                <a:cs typeface="Roboto"/>
                <a:sym typeface="Roboto"/>
              </a:rPr>
              <a:t>“Start the attack at noon, </a:t>
            </a:r>
            <a:r>
              <a:rPr lang="en" sz="1800" b="1">
                <a:solidFill>
                  <a:schemeClr val="dk1"/>
                </a:solidFill>
                <a:latin typeface="Roboto"/>
                <a:ea typeface="Roboto"/>
                <a:cs typeface="Roboto"/>
                <a:sym typeface="Roboto"/>
              </a:rPr>
              <a:t>over</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p:txBody>
      </p:sp>
      <p:sp>
        <p:nvSpPr>
          <p:cNvPr id="4150" name="Google Shape;4150;p218"/>
          <p:cNvSpPr/>
          <p:nvPr/>
        </p:nvSpPr>
        <p:spPr>
          <a:xfrm>
            <a:off x="4073575" y="3590620"/>
            <a:ext cx="2814600" cy="768000"/>
          </a:xfrm>
          <a:prstGeom prst="wedgeRoundRectCallout">
            <a:avLst>
              <a:gd name="adj1" fmla="val 38867"/>
              <a:gd name="adj2" fmla="val 88730"/>
              <a:gd name="adj3" fmla="val 0"/>
            </a:avLst>
          </a:prstGeom>
          <a:solidFill>
            <a:srgbClr val="FFD966"/>
          </a:solidFill>
          <a:ln>
            <a:noFill/>
          </a:ln>
        </p:spPr>
        <p:txBody>
          <a:bodyPr spcFirstLastPara="1" wrap="square" lIns="91425" tIns="274300" rIns="365750" bIns="0" anchor="ctr" anchorCtr="0">
            <a:noAutofit/>
          </a:bodyPr>
          <a:lstStyle/>
          <a:p>
            <a:pPr marL="0" marR="182880" lvl="0" indent="0" algn="ctr"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t>
            </a:r>
            <a:r>
              <a:rPr lang="en" sz="1800" b="1">
                <a:solidFill>
                  <a:schemeClr val="dk1"/>
                </a:solidFill>
                <a:latin typeface="Roboto"/>
                <a:ea typeface="Roboto"/>
                <a:cs typeface="Roboto"/>
                <a:sym typeface="Roboto"/>
              </a:rPr>
              <a:t>Roger</a:t>
            </a:r>
            <a:r>
              <a:rPr lang="en" sz="1800">
                <a:solidFill>
                  <a:schemeClr val="dk1"/>
                </a:solidFill>
                <a:latin typeface="Roboto"/>
                <a:ea typeface="Roboto"/>
                <a:cs typeface="Roboto"/>
                <a:sym typeface="Roboto"/>
              </a:rPr>
              <a:t>, </a:t>
            </a:r>
            <a:r>
              <a:rPr lang="en" sz="1800" b="1">
                <a:solidFill>
                  <a:schemeClr val="dk1"/>
                </a:solidFill>
                <a:latin typeface="Roboto"/>
                <a:ea typeface="Roboto"/>
                <a:cs typeface="Roboto"/>
                <a:sym typeface="Roboto"/>
              </a:rPr>
              <a:t>out</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marL="0" marR="182880" lvl="0" indent="0" algn="r" rtl="0">
              <a:spcBef>
                <a:spcPts val="800"/>
              </a:spcBef>
              <a:spcAft>
                <a:spcPts val="0"/>
              </a:spcAft>
              <a:buNone/>
            </a:pPr>
            <a:endParaRPr/>
          </a:p>
        </p:txBody>
      </p:sp>
      <p:pic>
        <p:nvPicPr>
          <p:cNvPr id="4151" name="Google Shape;4151;p218"/>
          <p:cNvPicPr preferRelativeResize="0"/>
          <p:nvPr/>
        </p:nvPicPr>
        <p:blipFill>
          <a:blip r:embed="rId3">
            <a:alphaModFix/>
          </a:blip>
          <a:stretch>
            <a:fillRect/>
          </a:stretch>
        </p:blipFill>
        <p:spPr>
          <a:xfrm>
            <a:off x="6689507" y="1613400"/>
            <a:ext cx="2239017" cy="3530099"/>
          </a:xfrm>
          <a:prstGeom prst="rect">
            <a:avLst/>
          </a:prstGeom>
          <a:noFill/>
          <a:ln>
            <a:noFill/>
          </a:ln>
        </p:spPr>
      </p:pic>
      <p:pic>
        <p:nvPicPr>
          <p:cNvPr id="4152" name="Google Shape;4152;p218"/>
          <p:cNvPicPr preferRelativeResize="0"/>
          <p:nvPr/>
        </p:nvPicPr>
        <p:blipFill>
          <a:blip r:embed="rId4">
            <a:alphaModFix/>
          </a:blip>
          <a:stretch>
            <a:fillRect/>
          </a:stretch>
        </p:blipFill>
        <p:spPr>
          <a:xfrm>
            <a:off x="275022" y="1613400"/>
            <a:ext cx="2239017" cy="3530099"/>
          </a:xfrm>
          <a:prstGeom prst="rect">
            <a:avLst/>
          </a:prstGeom>
          <a:noFill/>
          <a:ln>
            <a:noFill/>
          </a:ln>
        </p:spPr>
      </p:pic>
      <p:cxnSp>
        <p:nvCxnSpPr>
          <p:cNvPr id="4153" name="Google Shape;4153;p2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54" name="Google Shape;4154;p218"/>
          <p:cNvSpPr txBox="1">
            <a:spLocks noGrp="1"/>
          </p:cNvSpPr>
          <p:nvPr>
            <p:ph type="title"/>
          </p:nvPr>
        </p:nvSpPr>
        <p:spPr>
          <a:xfrm>
            <a:off x="582450" y="3126475"/>
            <a:ext cx="2316300" cy="1140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4800" b="1">
                <a:solidFill>
                  <a:srgbClr val="6D9EEB"/>
                </a:solidFill>
                <a:latin typeface="Roboto"/>
                <a:ea typeface="Roboto"/>
                <a:cs typeface="Roboto"/>
                <a:sym typeface="Roboto"/>
              </a:rPr>
              <a:t>1</a:t>
            </a:r>
            <a:endParaRPr sz="4800" b="1">
              <a:solidFill>
                <a:srgbClr val="6D9EEB"/>
              </a:solidFill>
              <a:latin typeface="Roboto"/>
              <a:ea typeface="Roboto"/>
              <a:cs typeface="Roboto"/>
              <a:sym typeface="Roboto"/>
            </a:endParaRPr>
          </a:p>
        </p:txBody>
      </p:sp>
      <p:sp>
        <p:nvSpPr>
          <p:cNvPr id="4155" name="Google Shape;4155;p218"/>
          <p:cNvSpPr txBox="1">
            <a:spLocks noGrp="1"/>
          </p:cNvSpPr>
          <p:nvPr>
            <p:ph type="title"/>
          </p:nvPr>
        </p:nvSpPr>
        <p:spPr>
          <a:xfrm>
            <a:off x="7277100" y="3126475"/>
            <a:ext cx="1879200" cy="1140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4800" b="1">
                <a:solidFill>
                  <a:srgbClr val="FFD966"/>
                </a:solidFill>
                <a:latin typeface="Roboto"/>
                <a:ea typeface="Roboto"/>
                <a:cs typeface="Roboto"/>
                <a:sym typeface="Roboto"/>
              </a:rPr>
              <a:t>2</a:t>
            </a:r>
            <a:endParaRPr sz="4800" b="1">
              <a:solidFill>
                <a:srgbClr val="FFD966"/>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42"/>
        <p:cNvGrpSpPr/>
        <p:nvPr/>
      </p:nvGrpSpPr>
      <p:grpSpPr>
        <a:xfrm>
          <a:off x="0" y="0"/>
          <a:ext cx="0" cy="0"/>
          <a:chOff x="0" y="0"/>
          <a:chExt cx="0" cy="0"/>
        </a:xfrm>
      </p:grpSpPr>
      <p:sp>
        <p:nvSpPr>
          <p:cNvPr id="4943" name="Google Shape;4943;p27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4944" name="Google Shape;4944;p27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Wireshark Install</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a:t>
            </a:r>
            <a:r>
              <a:rPr lang="en" sz="1800">
                <a:solidFill>
                  <a:srgbClr val="24292E"/>
                </a:solidFill>
                <a:latin typeface="Roboto Light"/>
                <a:ea typeface="Roboto Light"/>
                <a:cs typeface="Roboto Light"/>
                <a:sym typeface="Roboto Light"/>
              </a:rPr>
              <a:t>be installing the Wireshark desktop application which will be used several upcoming activities.</a:t>
            </a:r>
            <a:endParaRPr sz="1800">
              <a:solidFill>
                <a:srgbClr val="24292E"/>
              </a:solidFill>
              <a:latin typeface="Roboto Light"/>
              <a:ea typeface="Roboto Light"/>
              <a:cs typeface="Roboto Light"/>
              <a:sym typeface="Roboto Light"/>
            </a:endParaRPr>
          </a:p>
          <a:p>
            <a:pPr marL="0" lvl="0" indent="0" algn="l" rtl="0">
              <a:spcBef>
                <a:spcPts val="800"/>
              </a:spcBef>
              <a:spcAft>
                <a:spcPts val="0"/>
              </a:spcAft>
              <a:buNone/>
            </a:pPr>
            <a:endParaRPr sz="2000">
              <a:latin typeface="Roboto Light"/>
              <a:ea typeface="Roboto Light"/>
              <a:cs typeface="Roboto Light"/>
              <a:sym typeface="Roboto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FC1C8">
            <a:alpha val="35200"/>
          </a:srgbClr>
        </a:solidFill>
        <a:effectLst/>
      </p:bgPr>
    </p:bg>
    <p:spTree>
      <p:nvGrpSpPr>
        <p:cNvPr id="1" name="Shape 4948"/>
        <p:cNvGrpSpPr/>
        <p:nvPr/>
      </p:nvGrpSpPr>
      <p:grpSpPr>
        <a:xfrm>
          <a:off x="0" y="0"/>
          <a:ext cx="0" cy="0"/>
          <a:chOff x="0" y="0"/>
          <a:chExt cx="0" cy="0"/>
        </a:xfrm>
      </p:grpSpPr>
      <p:sp>
        <p:nvSpPr>
          <p:cNvPr id="4949" name="Google Shape;4949;p273"/>
          <p:cNvSpPr/>
          <p:nvPr/>
        </p:nvSpPr>
        <p:spPr>
          <a:xfrm flipH="1">
            <a:off x="480675" y="1381400"/>
            <a:ext cx="8208300" cy="3534600"/>
          </a:xfrm>
          <a:prstGeom prst="round2DiagRect">
            <a:avLst>
              <a:gd name="adj1" fmla="val 6221"/>
              <a:gd name="adj2" fmla="val 5362"/>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950" name="Google Shape;4950;p2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Revisiting Packets</a:t>
            </a:r>
            <a:endParaRPr/>
          </a:p>
        </p:txBody>
      </p:sp>
      <p:sp>
        <p:nvSpPr>
          <p:cNvPr id="4951" name="Google Shape;4951;p273"/>
          <p:cNvSpPr txBox="1">
            <a:spLocks noGrp="1"/>
          </p:cNvSpPr>
          <p:nvPr>
            <p:ph type="subTitle" idx="1"/>
          </p:nvPr>
        </p:nvSpPr>
        <p:spPr>
          <a:xfrm>
            <a:off x="0" y="675975"/>
            <a:ext cx="9144000" cy="699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Networks communicate with sequences of binary data called </a:t>
            </a:r>
            <a:r>
              <a:rPr lang="en" b="1"/>
              <a:t>packets</a:t>
            </a:r>
            <a:r>
              <a:rPr lang="en"/>
              <a:t>.</a:t>
            </a:r>
            <a:br>
              <a:rPr lang="en"/>
            </a:br>
            <a:r>
              <a:rPr lang="en"/>
              <a:t>Wireshark is a </a:t>
            </a:r>
            <a:r>
              <a:rPr lang="en" b="1"/>
              <a:t>packet capturing tool</a:t>
            </a:r>
            <a:r>
              <a:rPr lang="en"/>
              <a:t>.</a:t>
            </a:r>
            <a:endParaRPr/>
          </a:p>
        </p:txBody>
      </p:sp>
      <p:sp>
        <p:nvSpPr>
          <p:cNvPr id="4952" name="Google Shape;4952;p273"/>
          <p:cNvSpPr txBox="1"/>
          <p:nvPr/>
        </p:nvSpPr>
        <p:spPr>
          <a:xfrm>
            <a:off x="816519" y="1562462"/>
            <a:ext cx="1033500" cy="261600"/>
          </a:xfrm>
          <a:prstGeom prst="rect">
            <a:avLst/>
          </a:prstGeom>
          <a:solidFill>
            <a:srgbClr val="2C6C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Application</a:t>
            </a:r>
            <a:endParaRPr sz="1000" b="1">
              <a:latin typeface="Roboto"/>
              <a:ea typeface="Roboto"/>
              <a:cs typeface="Roboto"/>
              <a:sym typeface="Roboto"/>
            </a:endParaRPr>
          </a:p>
        </p:txBody>
      </p:sp>
      <p:sp>
        <p:nvSpPr>
          <p:cNvPr id="4953" name="Google Shape;4953;p273"/>
          <p:cNvSpPr txBox="1"/>
          <p:nvPr/>
        </p:nvSpPr>
        <p:spPr>
          <a:xfrm>
            <a:off x="816519" y="1858419"/>
            <a:ext cx="1033500" cy="2616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Presentation</a:t>
            </a:r>
            <a:endParaRPr sz="1000" b="1">
              <a:latin typeface="Roboto"/>
              <a:ea typeface="Roboto"/>
              <a:cs typeface="Roboto"/>
              <a:sym typeface="Roboto"/>
            </a:endParaRPr>
          </a:p>
        </p:txBody>
      </p:sp>
      <p:sp>
        <p:nvSpPr>
          <p:cNvPr id="4954" name="Google Shape;4954;p273"/>
          <p:cNvSpPr txBox="1"/>
          <p:nvPr/>
        </p:nvSpPr>
        <p:spPr>
          <a:xfrm>
            <a:off x="816519" y="2188023"/>
            <a:ext cx="1033500" cy="2616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Session</a:t>
            </a:r>
            <a:endParaRPr sz="1000" b="1">
              <a:latin typeface="Roboto"/>
              <a:ea typeface="Roboto"/>
              <a:cs typeface="Roboto"/>
              <a:sym typeface="Roboto"/>
            </a:endParaRPr>
          </a:p>
        </p:txBody>
      </p:sp>
      <p:sp>
        <p:nvSpPr>
          <p:cNvPr id="4955" name="Google Shape;4955;p273"/>
          <p:cNvSpPr txBox="1"/>
          <p:nvPr/>
        </p:nvSpPr>
        <p:spPr>
          <a:xfrm>
            <a:off x="816519" y="2507255"/>
            <a:ext cx="1033500" cy="2616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Transport</a:t>
            </a:r>
            <a:endParaRPr sz="1000" b="1">
              <a:latin typeface="Roboto"/>
              <a:ea typeface="Roboto"/>
              <a:cs typeface="Roboto"/>
              <a:sym typeface="Roboto"/>
            </a:endParaRPr>
          </a:p>
        </p:txBody>
      </p:sp>
      <p:sp>
        <p:nvSpPr>
          <p:cNvPr id="4956" name="Google Shape;4956;p273"/>
          <p:cNvSpPr txBox="1"/>
          <p:nvPr/>
        </p:nvSpPr>
        <p:spPr>
          <a:xfrm>
            <a:off x="816519" y="2821317"/>
            <a:ext cx="1033500" cy="2616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Network</a:t>
            </a:r>
            <a:endParaRPr sz="1000" b="1">
              <a:latin typeface="Roboto"/>
              <a:ea typeface="Roboto"/>
              <a:cs typeface="Roboto"/>
              <a:sym typeface="Roboto"/>
            </a:endParaRPr>
          </a:p>
        </p:txBody>
      </p:sp>
      <p:sp>
        <p:nvSpPr>
          <p:cNvPr id="4957" name="Google Shape;4957;p273"/>
          <p:cNvSpPr txBox="1"/>
          <p:nvPr/>
        </p:nvSpPr>
        <p:spPr>
          <a:xfrm>
            <a:off x="816519" y="3122408"/>
            <a:ext cx="1033500" cy="2616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Data Link</a:t>
            </a:r>
            <a:endParaRPr sz="1000" b="1">
              <a:latin typeface="Roboto"/>
              <a:ea typeface="Roboto"/>
              <a:cs typeface="Roboto"/>
              <a:sym typeface="Roboto"/>
            </a:endParaRPr>
          </a:p>
        </p:txBody>
      </p:sp>
      <p:sp>
        <p:nvSpPr>
          <p:cNvPr id="4958" name="Google Shape;4958;p273"/>
          <p:cNvSpPr txBox="1"/>
          <p:nvPr/>
        </p:nvSpPr>
        <p:spPr>
          <a:xfrm>
            <a:off x="816519" y="3439069"/>
            <a:ext cx="1033500" cy="2616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Physical</a:t>
            </a:r>
            <a:endParaRPr sz="1000" b="1">
              <a:latin typeface="Roboto"/>
              <a:ea typeface="Roboto"/>
              <a:cs typeface="Roboto"/>
              <a:sym typeface="Roboto"/>
            </a:endParaRPr>
          </a:p>
        </p:txBody>
      </p:sp>
      <p:sp>
        <p:nvSpPr>
          <p:cNvPr id="4959" name="Google Shape;4959;p273"/>
          <p:cNvSpPr txBox="1"/>
          <p:nvPr/>
        </p:nvSpPr>
        <p:spPr>
          <a:xfrm>
            <a:off x="1913814" y="1568952"/>
            <a:ext cx="775800" cy="261600"/>
          </a:xfrm>
          <a:prstGeom prst="rect">
            <a:avLst/>
          </a:prstGeom>
          <a:solidFill>
            <a:srgbClr val="2C6CD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Data</a:t>
            </a:r>
            <a:endParaRPr sz="1000" b="1">
              <a:latin typeface="Roboto"/>
              <a:ea typeface="Roboto"/>
              <a:cs typeface="Roboto"/>
              <a:sym typeface="Roboto"/>
            </a:endParaRPr>
          </a:p>
        </p:txBody>
      </p:sp>
      <p:sp>
        <p:nvSpPr>
          <p:cNvPr id="4960" name="Google Shape;4960;p273"/>
          <p:cNvSpPr txBox="1"/>
          <p:nvPr/>
        </p:nvSpPr>
        <p:spPr>
          <a:xfrm>
            <a:off x="1913814" y="1864909"/>
            <a:ext cx="775800" cy="261600"/>
          </a:xfrm>
          <a:prstGeom prst="rect">
            <a:avLst/>
          </a:prstGeom>
          <a:solidFill>
            <a:srgbClr val="6FA8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Data</a:t>
            </a:r>
            <a:endParaRPr sz="1000" b="1">
              <a:latin typeface="Roboto"/>
              <a:ea typeface="Roboto"/>
              <a:cs typeface="Roboto"/>
              <a:sym typeface="Roboto"/>
            </a:endParaRPr>
          </a:p>
        </p:txBody>
      </p:sp>
      <p:sp>
        <p:nvSpPr>
          <p:cNvPr id="4961" name="Google Shape;4961;p273"/>
          <p:cNvSpPr txBox="1"/>
          <p:nvPr/>
        </p:nvSpPr>
        <p:spPr>
          <a:xfrm>
            <a:off x="1913814" y="2194512"/>
            <a:ext cx="775800" cy="261600"/>
          </a:xfrm>
          <a:prstGeom prst="rect">
            <a:avLst/>
          </a:prstGeom>
          <a:solidFill>
            <a:srgbClr val="4FA78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Data</a:t>
            </a:r>
            <a:endParaRPr sz="1000" b="1">
              <a:latin typeface="Roboto"/>
              <a:ea typeface="Roboto"/>
              <a:cs typeface="Roboto"/>
              <a:sym typeface="Roboto"/>
            </a:endParaRPr>
          </a:p>
        </p:txBody>
      </p:sp>
      <p:sp>
        <p:nvSpPr>
          <p:cNvPr id="4962" name="Google Shape;4962;p273"/>
          <p:cNvSpPr txBox="1"/>
          <p:nvPr/>
        </p:nvSpPr>
        <p:spPr>
          <a:xfrm>
            <a:off x="1913814" y="2513745"/>
            <a:ext cx="775800" cy="261600"/>
          </a:xfrm>
          <a:prstGeom prst="rect">
            <a:avLst/>
          </a:prstGeom>
          <a:solidFill>
            <a:srgbClr val="AFCA5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Segments</a:t>
            </a:r>
            <a:endParaRPr sz="1000" b="1">
              <a:latin typeface="Roboto"/>
              <a:ea typeface="Roboto"/>
              <a:cs typeface="Roboto"/>
              <a:sym typeface="Roboto"/>
            </a:endParaRPr>
          </a:p>
        </p:txBody>
      </p:sp>
      <p:sp>
        <p:nvSpPr>
          <p:cNvPr id="4963" name="Google Shape;4963;p273"/>
          <p:cNvSpPr txBox="1"/>
          <p:nvPr/>
        </p:nvSpPr>
        <p:spPr>
          <a:xfrm>
            <a:off x="1913814" y="2827806"/>
            <a:ext cx="775800" cy="261600"/>
          </a:xfrm>
          <a:prstGeom prst="rect">
            <a:avLst/>
          </a:prstGeom>
          <a:solidFill>
            <a:srgbClr val="F1C23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Packets</a:t>
            </a:r>
            <a:endParaRPr sz="1000" b="1">
              <a:latin typeface="Roboto"/>
              <a:ea typeface="Roboto"/>
              <a:cs typeface="Roboto"/>
              <a:sym typeface="Roboto"/>
            </a:endParaRPr>
          </a:p>
        </p:txBody>
      </p:sp>
      <p:sp>
        <p:nvSpPr>
          <p:cNvPr id="4964" name="Google Shape;4964;p273"/>
          <p:cNvSpPr txBox="1"/>
          <p:nvPr/>
        </p:nvSpPr>
        <p:spPr>
          <a:xfrm>
            <a:off x="1913814" y="3128898"/>
            <a:ext cx="775800" cy="2616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Frames</a:t>
            </a:r>
            <a:endParaRPr sz="1000" b="1">
              <a:latin typeface="Roboto"/>
              <a:ea typeface="Roboto"/>
              <a:cs typeface="Roboto"/>
              <a:sym typeface="Roboto"/>
            </a:endParaRPr>
          </a:p>
        </p:txBody>
      </p:sp>
      <p:sp>
        <p:nvSpPr>
          <p:cNvPr id="4965" name="Google Shape;4965;p273"/>
          <p:cNvSpPr txBox="1"/>
          <p:nvPr/>
        </p:nvSpPr>
        <p:spPr>
          <a:xfrm>
            <a:off x="1913814" y="3445559"/>
            <a:ext cx="775800" cy="261600"/>
          </a:xfrm>
          <a:prstGeom prst="rect">
            <a:avLst/>
          </a:prstGeom>
          <a:solidFill>
            <a:srgbClr val="EA303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Bits</a:t>
            </a:r>
            <a:endParaRPr sz="1000" b="1">
              <a:latin typeface="Roboto"/>
              <a:ea typeface="Roboto"/>
              <a:cs typeface="Roboto"/>
              <a:sym typeface="Roboto"/>
            </a:endParaRPr>
          </a:p>
        </p:txBody>
      </p:sp>
      <p:sp>
        <p:nvSpPr>
          <p:cNvPr id="4966" name="Google Shape;4966;p273"/>
          <p:cNvSpPr/>
          <p:nvPr/>
        </p:nvSpPr>
        <p:spPr>
          <a:xfrm>
            <a:off x="773600" y="2782693"/>
            <a:ext cx="1961700" cy="346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b="1"/>
          </a:p>
        </p:txBody>
      </p:sp>
      <p:sp>
        <p:nvSpPr>
          <p:cNvPr id="4967" name="Google Shape;4967;p273"/>
          <p:cNvSpPr txBox="1"/>
          <p:nvPr/>
        </p:nvSpPr>
        <p:spPr>
          <a:xfrm>
            <a:off x="760400" y="3719288"/>
            <a:ext cx="3848700" cy="109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Each packet contains fields of information such as the address of its origin, the destination address, and the information that connects to the related packets being sent.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cxnSp>
        <p:nvCxnSpPr>
          <p:cNvPr id="4968" name="Google Shape;4968;p273"/>
          <p:cNvCxnSpPr/>
          <p:nvPr/>
        </p:nvCxnSpPr>
        <p:spPr>
          <a:xfrm rot="10800000" flipH="1">
            <a:off x="2735300" y="2148788"/>
            <a:ext cx="570000" cy="807000"/>
          </a:xfrm>
          <a:prstGeom prst="straightConnector1">
            <a:avLst/>
          </a:prstGeom>
          <a:noFill/>
          <a:ln w="19050" cap="flat" cmpd="sng">
            <a:solidFill>
              <a:srgbClr val="000000"/>
            </a:solidFill>
            <a:prstDash val="dash"/>
            <a:round/>
            <a:headEnd type="none" w="med" len="med"/>
            <a:tailEnd type="none" w="med" len="med"/>
          </a:ln>
        </p:spPr>
      </p:cxnSp>
      <p:cxnSp>
        <p:nvCxnSpPr>
          <p:cNvPr id="4969" name="Google Shape;4969;p273"/>
          <p:cNvCxnSpPr/>
          <p:nvPr/>
        </p:nvCxnSpPr>
        <p:spPr>
          <a:xfrm rot="10800000" flipH="1">
            <a:off x="2735300" y="2780288"/>
            <a:ext cx="546600" cy="175500"/>
          </a:xfrm>
          <a:prstGeom prst="straightConnector1">
            <a:avLst/>
          </a:prstGeom>
          <a:noFill/>
          <a:ln w="19050" cap="flat" cmpd="sng">
            <a:solidFill>
              <a:srgbClr val="000000"/>
            </a:solidFill>
            <a:prstDash val="dash"/>
            <a:round/>
            <a:headEnd type="none" w="med" len="med"/>
            <a:tailEnd type="none" w="med" len="med"/>
          </a:ln>
        </p:spPr>
      </p:cxnSp>
      <p:cxnSp>
        <p:nvCxnSpPr>
          <p:cNvPr id="4970" name="Google Shape;4970;p273"/>
          <p:cNvCxnSpPr/>
          <p:nvPr/>
        </p:nvCxnSpPr>
        <p:spPr>
          <a:xfrm>
            <a:off x="2735300" y="2955788"/>
            <a:ext cx="605700" cy="289800"/>
          </a:xfrm>
          <a:prstGeom prst="straightConnector1">
            <a:avLst/>
          </a:prstGeom>
          <a:noFill/>
          <a:ln w="19050" cap="flat" cmpd="sng">
            <a:solidFill>
              <a:srgbClr val="000000"/>
            </a:solidFill>
            <a:prstDash val="dash"/>
            <a:round/>
            <a:headEnd type="none" w="med" len="med"/>
            <a:tailEnd type="none" w="med" len="med"/>
          </a:ln>
        </p:spPr>
      </p:cxnSp>
      <p:sp>
        <p:nvSpPr>
          <p:cNvPr id="4971" name="Google Shape;4971;p2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61</a:t>
            </a:fld>
            <a:endParaRPr sz="600"/>
          </a:p>
        </p:txBody>
      </p:sp>
      <p:sp>
        <p:nvSpPr>
          <p:cNvPr id="4972" name="Google Shape;4972;p273"/>
          <p:cNvSpPr txBox="1"/>
          <p:nvPr/>
        </p:nvSpPr>
        <p:spPr>
          <a:xfrm>
            <a:off x="5095000" y="3686038"/>
            <a:ext cx="3288600" cy="113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Communicating over a network is not entirely secure. These packets can be intercepted and analyzed by other users on the network.</a:t>
            </a:r>
            <a:endParaRPr/>
          </a:p>
        </p:txBody>
      </p:sp>
      <p:graphicFrame>
        <p:nvGraphicFramePr>
          <p:cNvPr id="4973" name="Google Shape;4973;p273"/>
          <p:cNvGraphicFramePr/>
          <p:nvPr/>
        </p:nvGraphicFramePr>
        <p:xfrm>
          <a:off x="3295625" y="1906013"/>
          <a:ext cx="5121275" cy="1447695"/>
        </p:xfrm>
        <a:graphic>
          <a:graphicData uri="http://schemas.openxmlformats.org/drawingml/2006/table">
            <a:tbl>
              <a:tblPr>
                <a:noFill/>
                <a:tableStyleId>{F0E15BCA-12DC-4B5F-A342-18815BF03EEB}</a:tableStyleId>
              </a:tblPr>
              <a:tblGrid>
                <a:gridCol w="988725">
                  <a:extLst>
                    <a:ext uri="{9D8B030D-6E8A-4147-A177-3AD203B41FA5}">
                      <a16:colId xmlns:a16="http://schemas.microsoft.com/office/drawing/2014/main" val="20000"/>
                    </a:ext>
                  </a:extLst>
                </a:gridCol>
                <a:gridCol w="3032850">
                  <a:extLst>
                    <a:ext uri="{9D8B030D-6E8A-4147-A177-3AD203B41FA5}">
                      <a16:colId xmlns:a16="http://schemas.microsoft.com/office/drawing/2014/main" val="20001"/>
                    </a:ext>
                  </a:extLst>
                </a:gridCol>
                <a:gridCol w="1099700">
                  <a:extLst>
                    <a:ext uri="{9D8B030D-6E8A-4147-A177-3AD203B41FA5}">
                      <a16:colId xmlns:a16="http://schemas.microsoft.com/office/drawing/2014/main" val="20002"/>
                    </a:ext>
                  </a:extLst>
                </a:gridCol>
              </a:tblGrid>
              <a:tr h="434400">
                <a:tc>
                  <a:txBody>
                    <a:bodyPr/>
                    <a:lstStyle/>
                    <a:p>
                      <a:pPr marL="0" lvl="0" indent="0" algn="l" rtl="0">
                        <a:spcBef>
                          <a:spcPts val="0"/>
                        </a:spcBef>
                        <a:spcAft>
                          <a:spcPts val="0"/>
                        </a:spcAft>
                        <a:buNone/>
                      </a:pPr>
                      <a:r>
                        <a:rPr lang="en" sz="1600">
                          <a:latin typeface="Roboto Medium"/>
                          <a:ea typeface="Roboto Medium"/>
                          <a:cs typeface="Roboto Medium"/>
                          <a:sym typeface="Roboto Medium"/>
                        </a:rPr>
                        <a:t>Header</a:t>
                      </a:r>
                      <a:endParaRPr sz="1600">
                        <a:latin typeface="Roboto Medium"/>
                        <a:ea typeface="Roboto Medium"/>
                        <a:cs typeface="Roboto Medium"/>
                        <a:sym typeface="Roboto Medium"/>
                      </a:endParaRPr>
                    </a:p>
                  </a:txBody>
                  <a:tcPr marL="91425" marR="91425" marT="91425"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C232"/>
                    </a:solidFill>
                  </a:tcPr>
                </a:tc>
                <a:tc>
                  <a:txBody>
                    <a:bodyPr/>
                    <a:lstStyle/>
                    <a:p>
                      <a:pPr marL="0" lvl="0" indent="0" algn="l" rtl="0">
                        <a:spcBef>
                          <a:spcPts val="0"/>
                        </a:spcBef>
                        <a:spcAft>
                          <a:spcPts val="0"/>
                        </a:spcAft>
                        <a:buNone/>
                      </a:pPr>
                      <a:r>
                        <a:rPr lang="en" sz="1200">
                          <a:latin typeface="Roboto"/>
                          <a:ea typeface="Roboto"/>
                          <a:cs typeface="Roboto"/>
                          <a:sym typeface="Roboto"/>
                        </a:rPr>
                        <a:t>Sender’s IP address </a:t>
                      </a: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Receiver’s IP address</a:t>
                      </a:r>
                      <a:endParaRPr sz="1200">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Protocol </a:t>
                      </a:r>
                      <a:endParaRPr sz="1200">
                        <a:latin typeface="Roboto"/>
                        <a:ea typeface="Roboto"/>
                        <a:cs typeface="Roboto"/>
                        <a:sym typeface="Roboto"/>
                      </a:endParaRPr>
                    </a:p>
                  </a:txBody>
                  <a:tcPr marL="91425" marR="91425" marT="91425"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C232"/>
                    </a:solidFill>
                  </a:tcPr>
                </a:tc>
                <a:tc>
                  <a:txBody>
                    <a:bodyPr/>
                    <a:lstStyle/>
                    <a:p>
                      <a:pPr marL="0" lvl="0" indent="0" algn="l" rtl="0">
                        <a:spcBef>
                          <a:spcPts val="0"/>
                        </a:spcBef>
                        <a:spcAft>
                          <a:spcPts val="0"/>
                        </a:spcAft>
                        <a:buNone/>
                      </a:pPr>
                      <a:r>
                        <a:rPr lang="en" sz="1600">
                          <a:latin typeface="Roboto"/>
                          <a:ea typeface="Roboto"/>
                          <a:cs typeface="Roboto"/>
                          <a:sym typeface="Roboto"/>
                        </a:rPr>
                        <a:t>96 bits</a:t>
                      </a:r>
                      <a:endParaRPr sz="1600">
                        <a:latin typeface="Roboto"/>
                        <a:ea typeface="Roboto"/>
                        <a:cs typeface="Roboto"/>
                        <a:sym typeface="Roboto"/>
                      </a:endParaRPr>
                    </a:p>
                  </a:txBody>
                  <a:tcPr marL="91425" marR="91425" marT="91425"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C232"/>
                    </a:solidFill>
                  </a:tcPr>
                </a:tc>
                <a:extLst>
                  <a:ext uri="{0D108BD9-81ED-4DB2-BD59-A6C34878D82A}">
                    <a16:rowId xmlns:a16="http://schemas.microsoft.com/office/drawing/2014/main" val="10000"/>
                  </a:ext>
                </a:extLst>
              </a:tr>
              <a:tr h="281125">
                <a:tc>
                  <a:txBody>
                    <a:bodyPr/>
                    <a:lstStyle/>
                    <a:p>
                      <a:pPr marL="0" lvl="0" indent="0" algn="l" rtl="0">
                        <a:spcBef>
                          <a:spcPts val="0"/>
                        </a:spcBef>
                        <a:spcAft>
                          <a:spcPts val="0"/>
                        </a:spcAft>
                        <a:buNone/>
                      </a:pPr>
                      <a:r>
                        <a:rPr lang="en" sz="1600">
                          <a:latin typeface="Roboto Medium"/>
                          <a:ea typeface="Roboto Medium"/>
                          <a:cs typeface="Roboto Medium"/>
                          <a:sym typeface="Roboto Medium"/>
                        </a:rPr>
                        <a:t>Payload</a:t>
                      </a:r>
                      <a:endParaRPr sz="1600">
                        <a:latin typeface="Roboto Medium"/>
                        <a:ea typeface="Roboto Medium"/>
                        <a:cs typeface="Roboto Medium"/>
                        <a:sym typeface="Roboto Medium"/>
                      </a:endParaRPr>
                    </a:p>
                  </a:txBody>
                  <a:tcPr marL="91425" marR="91425" marT="91425"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1A82A"/>
                    </a:solidFill>
                  </a:tcPr>
                </a:tc>
                <a:tc>
                  <a:txBody>
                    <a:bodyPr/>
                    <a:lstStyle/>
                    <a:p>
                      <a:pPr marL="0" lvl="0" indent="0" algn="l" rtl="0">
                        <a:spcBef>
                          <a:spcPts val="0"/>
                        </a:spcBef>
                        <a:spcAft>
                          <a:spcPts val="0"/>
                        </a:spcAft>
                        <a:buNone/>
                      </a:pPr>
                      <a:r>
                        <a:rPr lang="en" sz="1200">
                          <a:latin typeface="Roboto"/>
                          <a:ea typeface="Roboto"/>
                          <a:cs typeface="Roboto"/>
                          <a:sym typeface="Roboto"/>
                        </a:rPr>
                        <a:t>Data</a:t>
                      </a:r>
                      <a:endParaRPr sz="1200">
                        <a:latin typeface="Roboto"/>
                        <a:ea typeface="Roboto"/>
                        <a:cs typeface="Roboto"/>
                        <a:sym typeface="Roboto"/>
                      </a:endParaRPr>
                    </a:p>
                  </a:txBody>
                  <a:tcPr marL="91425" marR="91425" marT="91425"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1A82A"/>
                    </a:solidFill>
                  </a:tcPr>
                </a:tc>
                <a:tc>
                  <a:txBody>
                    <a:bodyPr/>
                    <a:lstStyle/>
                    <a:p>
                      <a:pPr marL="0" lvl="0" indent="0" algn="l" rtl="0">
                        <a:spcBef>
                          <a:spcPts val="0"/>
                        </a:spcBef>
                        <a:spcAft>
                          <a:spcPts val="0"/>
                        </a:spcAft>
                        <a:buNone/>
                      </a:pPr>
                      <a:r>
                        <a:rPr lang="en" sz="1600">
                          <a:latin typeface="Roboto"/>
                          <a:ea typeface="Roboto"/>
                          <a:cs typeface="Roboto"/>
                          <a:sym typeface="Roboto"/>
                        </a:rPr>
                        <a:t>660 bits</a:t>
                      </a:r>
                      <a:endParaRPr sz="1600">
                        <a:latin typeface="Roboto"/>
                        <a:ea typeface="Roboto"/>
                        <a:cs typeface="Roboto"/>
                        <a:sym typeface="Roboto"/>
                      </a:endParaRPr>
                    </a:p>
                  </a:txBody>
                  <a:tcPr marL="91425" marR="91425" marT="91425"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1A82A"/>
                    </a:solidFill>
                  </a:tcPr>
                </a:tc>
                <a:extLst>
                  <a:ext uri="{0D108BD9-81ED-4DB2-BD59-A6C34878D82A}">
                    <a16:rowId xmlns:a16="http://schemas.microsoft.com/office/drawing/2014/main" val="10001"/>
                  </a:ext>
                </a:extLst>
              </a:tr>
              <a:tr h="355925">
                <a:tc>
                  <a:txBody>
                    <a:bodyPr/>
                    <a:lstStyle/>
                    <a:p>
                      <a:pPr marL="0" lvl="0" indent="0" algn="l" rtl="0">
                        <a:spcBef>
                          <a:spcPts val="0"/>
                        </a:spcBef>
                        <a:spcAft>
                          <a:spcPts val="0"/>
                        </a:spcAft>
                        <a:buNone/>
                      </a:pPr>
                      <a:r>
                        <a:rPr lang="en" sz="1600">
                          <a:latin typeface="Roboto Medium"/>
                          <a:ea typeface="Roboto Medium"/>
                          <a:cs typeface="Roboto Medium"/>
                          <a:sym typeface="Roboto Medium"/>
                        </a:rPr>
                        <a:t>Trailer</a:t>
                      </a:r>
                      <a:endParaRPr sz="1600">
                        <a:latin typeface="Roboto Medium"/>
                        <a:ea typeface="Roboto Medium"/>
                        <a:cs typeface="Roboto Medium"/>
                        <a:sym typeface="Roboto Medium"/>
                      </a:endParaRPr>
                    </a:p>
                  </a:txBody>
                  <a:tcPr marL="91425" marR="91425" marT="91425"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F9000"/>
                    </a:solidFill>
                  </a:tcPr>
                </a:tc>
                <a:tc>
                  <a:txBody>
                    <a:bodyPr/>
                    <a:lstStyle/>
                    <a:p>
                      <a:pPr marL="0" lvl="0" indent="0" algn="l" rtl="0">
                        <a:spcBef>
                          <a:spcPts val="0"/>
                        </a:spcBef>
                        <a:spcAft>
                          <a:spcPts val="0"/>
                        </a:spcAft>
                        <a:buNone/>
                      </a:pPr>
                      <a:r>
                        <a:rPr lang="en" sz="1200">
                          <a:latin typeface="Roboto"/>
                          <a:ea typeface="Roboto"/>
                          <a:cs typeface="Roboto"/>
                          <a:sym typeface="Roboto"/>
                        </a:rPr>
                        <a:t>Indicates end of packet, error correction</a:t>
                      </a:r>
                      <a:endParaRPr sz="1200">
                        <a:latin typeface="Roboto"/>
                        <a:ea typeface="Roboto"/>
                        <a:cs typeface="Roboto"/>
                        <a:sym typeface="Roboto"/>
                      </a:endParaRPr>
                    </a:p>
                  </a:txBody>
                  <a:tcPr marL="91425" marR="91425" marT="91425"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F9000"/>
                    </a:solidFill>
                  </a:tcPr>
                </a:tc>
                <a:tc>
                  <a:txBody>
                    <a:bodyPr/>
                    <a:lstStyle/>
                    <a:p>
                      <a:pPr marL="0" lvl="0" indent="0" algn="l" rtl="0">
                        <a:spcBef>
                          <a:spcPts val="0"/>
                        </a:spcBef>
                        <a:spcAft>
                          <a:spcPts val="0"/>
                        </a:spcAft>
                        <a:buNone/>
                      </a:pPr>
                      <a:r>
                        <a:rPr lang="en" sz="1600">
                          <a:latin typeface="Roboto"/>
                          <a:ea typeface="Roboto"/>
                          <a:cs typeface="Roboto"/>
                          <a:sym typeface="Roboto"/>
                        </a:rPr>
                        <a:t>32 bits</a:t>
                      </a:r>
                      <a:endParaRPr sz="1600">
                        <a:latin typeface="Roboto"/>
                        <a:ea typeface="Roboto"/>
                        <a:cs typeface="Roboto"/>
                        <a:sym typeface="Roboto"/>
                      </a:endParaRPr>
                    </a:p>
                  </a:txBody>
                  <a:tcPr marL="91425" marR="91425" marT="91425"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F9000"/>
                    </a:solidFill>
                  </a:tcPr>
                </a:tc>
                <a:extLst>
                  <a:ext uri="{0D108BD9-81ED-4DB2-BD59-A6C34878D82A}">
                    <a16:rowId xmlns:a16="http://schemas.microsoft.com/office/drawing/2014/main" val="10002"/>
                  </a:ext>
                </a:extLst>
              </a:tr>
            </a:tbl>
          </a:graphicData>
        </a:graphic>
      </p:graphicFrame>
      <p:cxnSp>
        <p:nvCxnSpPr>
          <p:cNvPr id="4974" name="Google Shape;4974;p273"/>
          <p:cNvCxnSpPr/>
          <p:nvPr/>
        </p:nvCxnSpPr>
        <p:spPr>
          <a:xfrm flipH="1">
            <a:off x="4769800" y="3964088"/>
            <a:ext cx="8400" cy="739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FC1C8">
            <a:alpha val="35200"/>
          </a:srgbClr>
        </a:solidFill>
        <a:effectLst/>
      </p:bgPr>
    </p:bg>
    <p:spTree>
      <p:nvGrpSpPr>
        <p:cNvPr id="1" name="Shape 4978"/>
        <p:cNvGrpSpPr/>
        <p:nvPr/>
      </p:nvGrpSpPr>
      <p:grpSpPr>
        <a:xfrm>
          <a:off x="0" y="0"/>
          <a:ext cx="0" cy="0"/>
          <a:chOff x="0" y="0"/>
          <a:chExt cx="0" cy="0"/>
        </a:xfrm>
      </p:grpSpPr>
      <p:sp>
        <p:nvSpPr>
          <p:cNvPr id="4979" name="Google Shape;4979;p274"/>
          <p:cNvSpPr/>
          <p:nvPr/>
        </p:nvSpPr>
        <p:spPr>
          <a:xfrm>
            <a:off x="1352550" y="2140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74"/>
          <p:cNvSpPr txBox="1">
            <a:spLocks noGrp="1"/>
          </p:cNvSpPr>
          <p:nvPr>
            <p:ph type="subTitle" idx="1"/>
          </p:nvPr>
        </p:nvSpPr>
        <p:spPr>
          <a:xfrm>
            <a:off x="12225" y="2140825"/>
            <a:ext cx="9144000" cy="6213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Wireshark does this analysis by inspecting individual packets.</a:t>
            </a:r>
            <a:endParaRPr sz="1400" dirty="0"/>
          </a:p>
        </p:txBody>
      </p:sp>
      <p:sp>
        <p:nvSpPr>
          <p:cNvPr id="4981" name="Google Shape;4981;p274"/>
          <p:cNvSpPr/>
          <p:nvPr/>
        </p:nvSpPr>
        <p:spPr>
          <a:xfrm>
            <a:off x="1352550" y="2993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74"/>
          <p:cNvSpPr txBox="1">
            <a:spLocks noGrp="1"/>
          </p:cNvSpPr>
          <p:nvPr>
            <p:ph type="subTitle" idx="2"/>
          </p:nvPr>
        </p:nvSpPr>
        <p:spPr>
          <a:xfrm>
            <a:off x="-12225" y="3032744"/>
            <a:ext cx="9168600" cy="569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Multiple packets collected into a file by Wireshark are called a </a:t>
            </a:r>
            <a:r>
              <a:rPr lang="en" sz="1400" b="1" dirty="0">
                <a:solidFill>
                  <a:schemeClr val="dk1"/>
                </a:solidFill>
                <a:latin typeface="Roboto"/>
                <a:ea typeface="Roboto"/>
                <a:cs typeface="Roboto"/>
                <a:sym typeface="Roboto"/>
              </a:rPr>
              <a:t>packet capture</a:t>
            </a:r>
            <a:r>
              <a:rPr lang="en" sz="1400" dirty="0">
                <a:solidFill>
                  <a:schemeClr val="dk1"/>
                </a:solidFill>
                <a:latin typeface="Roboto"/>
                <a:ea typeface="Roboto"/>
                <a:cs typeface="Roboto"/>
                <a:sym typeface="Roboto"/>
              </a:rPr>
              <a:t>. These have  file extensions such as .cap, .pcap, and pcapng.</a:t>
            </a:r>
            <a:endParaRPr sz="1400" dirty="0"/>
          </a:p>
        </p:txBody>
      </p:sp>
      <p:pic>
        <p:nvPicPr>
          <p:cNvPr id="4983" name="Google Shape;4983;p274"/>
          <p:cNvPicPr preferRelativeResize="0"/>
          <p:nvPr/>
        </p:nvPicPr>
        <p:blipFill rotWithShape="1">
          <a:blip r:embed="rId3">
            <a:alphaModFix/>
          </a:blip>
          <a:srcRect t="1774" b="1765"/>
          <a:stretch/>
        </p:blipFill>
        <p:spPr>
          <a:xfrm>
            <a:off x="429768" y="2164811"/>
            <a:ext cx="785567" cy="606900"/>
          </a:xfrm>
          <a:prstGeom prst="rect">
            <a:avLst/>
          </a:prstGeom>
          <a:noFill/>
          <a:ln>
            <a:noFill/>
          </a:ln>
        </p:spPr>
      </p:pic>
      <p:pic>
        <p:nvPicPr>
          <p:cNvPr id="4984" name="Google Shape;4984;p274"/>
          <p:cNvPicPr preferRelativeResize="0"/>
          <p:nvPr/>
        </p:nvPicPr>
        <p:blipFill rotWithShape="1">
          <a:blip r:embed="rId3">
            <a:alphaModFix/>
          </a:blip>
          <a:srcRect t="1774" b="1765"/>
          <a:stretch/>
        </p:blipFill>
        <p:spPr>
          <a:xfrm>
            <a:off x="429768" y="2989098"/>
            <a:ext cx="785566" cy="606900"/>
          </a:xfrm>
          <a:prstGeom prst="rect">
            <a:avLst/>
          </a:prstGeom>
          <a:noFill/>
          <a:ln>
            <a:noFill/>
          </a:ln>
        </p:spPr>
      </p:pic>
      <p:sp>
        <p:nvSpPr>
          <p:cNvPr id="4985" name="Google Shape;4985;p2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Packets and Wireshark</a:t>
            </a:r>
            <a:endParaRPr/>
          </a:p>
        </p:txBody>
      </p:sp>
      <p:sp>
        <p:nvSpPr>
          <p:cNvPr id="4986" name="Google Shape;4986;p274"/>
          <p:cNvSpPr txBox="1">
            <a:spLocks noGrp="1"/>
          </p:cNvSpPr>
          <p:nvPr>
            <p:ph type="subTitle" idx="1"/>
          </p:nvPr>
        </p:nvSpPr>
        <p:spPr>
          <a:xfrm>
            <a:off x="0" y="675975"/>
            <a:ext cx="5235300" cy="1637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Wireshark is a tool that allows us to look at real-time communication across a network, and monitor the activities of the devices connected to it.</a:t>
            </a:r>
            <a:endParaRPr/>
          </a:p>
        </p:txBody>
      </p:sp>
      <p:sp>
        <p:nvSpPr>
          <p:cNvPr id="4987" name="Google Shape;4987;p2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62</a:t>
            </a:fld>
            <a:endParaRPr sz="600"/>
          </a:p>
        </p:txBody>
      </p:sp>
      <p:pic>
        <p:nvPicPr>
          <p:cNvPr id="4988" name="Google Shape;4988;p274"/>
          <p:cNvPicPr preferRelativeResize="0"/>
          <p:nvPr/>
        </p:nvPicPr>
        <p:blipFill>
          <a:blip r:embed="rId4">
            <a:alphaModFix/>
          </a:blip>
          <a:stretch>
            <a:fillRect/>
          </a:stretch>
        </p:blipFill>
        <p:spPr>
          <a:xfrm>
            <a:off x="5065124" y="773500"/>
            <a:ext cx="3837801" cy="1060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FC1C8">
            <a:alpha val="35200"/>
          </a:srgbClr>
        </a:solidFill>
        <a:effectLst/>
      </p:bgPr>
    </p:bg>
    <p:spTree>
      <p:nvGrpSpPr>
        <p:cNvPr id="1" name="Shape 4992"/>
        <p:cNvGrpSpPr/>
        <p:nvPr/>
      </p:nvGrpSpPr>
      <p:grpSpPr>
        <a:xfrm>
          <a:off x="0" y="0"/>
          <a:ext cx="0" cy="0"/>
          <a:chOff x="0" y="0"/>
          <a:chExt cx="0" cy="0"/>
        </a:xfrm>
      </p:grpSpPr>
      <p:sp>
        <p:nvSpPr>
          <p:cNvPr id="4993" name="Google Shape;4993;p275"/>
          <p:cNvSpPr txBox="1">
            <a:spLocks noGrp="1"/>
          </p:cNvSpPr>
          <p:nvPr>
            <p:ph type="subTitle" idx="1"/>
          </p:nvPr>
        </p:nvSpPr>
        <p:spPr>
          <a:xfrm>
            <a:off x="0" y="675975"/>
            <a:ext cx="3564900" cy="2880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In these packet captures, Wireshark collects and analyzes the kinds of websites and webpages individuals on the network are viewing, as well as the type of communication occurring.</a:t>
            </a:r>
            <a:endParaRPr/>
          </a:p>
        </p:txBody>
      </p:sp>
      <p:sp>
        <p:nvSpPr>
          <p:cNvPr id="4994" name="Google Shape;4994;p2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Packets and Wireshark</a:t>
            </a:r>
            <a:endParaRPr/>
          </a:p>
        </p:txBody>
      </p:sp>
      <p:pic>
        <p:nvPicPr>
          <p:cNvPr id="4995" name="Google Shape;4995;p275"/>
          <p:cNvPicPr preferRelativeResize="0"/>
          <p:nvPr/>
        </p:nvPicPr>
        <p:blipFill>
          <a:blip r:embed="rId3">
            <a:alphaModFix/>
          </a:blip>
          <a:stretch>
            <a:fillRect/>
          </a:stretch>
        </p:blipFill>
        <p:spPr>
          <a:xfrm>
            <a:off x="3290699" y="793750"/>
            <a:ext cx="5652525" cy="3295301"/>
          </a:xfrm>
          <a:prstGeom prst="rect">
            <a:avLst/>
          </a:prstGeom>
          <a:noFill/>
          <a:ln w="9525" cap="flat" cmpd="sng">
            <a:solidFill>
              <a:srgbClr val="999999"/>
            </a:solidFill>
            <a:prstDash val="solid"/>
            <a:round/>
            <a:headEnd type="none" w="sm" len="sm"/>
            <a:tailEnd type="none" w="sm" len="sm"/>
          </a:ln>
        </p:spPr>
      </p:pic>
      <p:sp>
        <p:nvSpPr>
          <p:cNvPr id="4996" name="Google Shape;4996;p2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63</a:t>
            </a:fld>
            <a:endParaRPr sz="600"/>
          </a:p>
        </p:txBody>
      </p:sp>
      <p:sp>
        <p:nvSpPr>
          <p:cNvPr id="4997" name="Google Shape;4997;p275"/>
          <p:cNvSpPr txBox="1"/>
          <p:nvPr/>
        </p:nvSpPr>
        <p:spPr>
          <a:xfrm>
            <a:off x="2848675" y="4138075"/>
            <a:ext cx="5843100" cy="7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800">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sp>
        <p:nvSpPr>
          <p:cNvPr id="5002" name="Google Shape;5002;p276"/>
          <p:cNvSpPr/>
          <p:nvPr/>
        </p:nvSpPr>
        <p:spPr>
          <a:xfrm>
            <a:off x="-12300" y="0"/>
            <a:ext cx="5047800" cy="5177700"/>
          </a:xfrm>
          <a:prstGeom prst="rect">
            <a:avLst/>
          </a:prstGeom>
          <a:solidFill>
            <a:srgbClr val="3F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03" name="Google Shape;5003;p276"/>
          <p:cNvPicPr preferRelativeResize="0"/>
          <p:nvPr/>
        </p:nvPicPr>
        <p:blipFill rotWithShape="1">
          <a:blip r:embed="rId3">
            <a:alphaModFix/>
          </a:blip>
          <a:srcRect l="30864" t="1293" r="15354" b="1439"/>
          <a:stretch/>
        </p:blipFill>
        <p:spPr>
          <a:xfrm>
            <a:off x="4993975" y="0"/>
            <a:ext cx="4266351" cy="5143500"/>
          </a:xfrm>
          <a:prstGeom prst="rect">
            <a:avLst/>
          </a:prstGeom>
          <a:noFill/>
          <a:ln>
            <a:noFill/>
          </a:ln>
        </p:spPr>
      </p:pic>
      <p:sp>
        <p:nvSpPr>
          <p:cNvPr id="5004" name="Google Shape;5004;p2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Wireshark Professional Context</a:t>
            </a:r>
            <a:endParaRPr/>
          </a:p>
        </p:txBody>
      </p:sp>
      <p:sp>
        <p:nvSpPr>
          <p:cNvPr id="5005" name="Google Shape;5005;p276"/>
          <p:cNvSpPr txBox="1">
            <a:spLocks noGrp="1"/>
          </p:cNvSpPr>
          <p:nvPr>
            <p:ph type="subTitle" idx="1"/>
          </p:nvPr>
        </p:nvSpPr>
        <p:spPr>
          <a:xfrm>
            <a:off x="0" y="675975"/>
            <a:ext cx="5218500" cy="1668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Security professionals will often analyze network logs in order to research security-related issues.</a:t>
            </a:r>
            <a:endParaRPr/>
          </a:p>
        </p:txBody>
      </p:sp>
      <p:sp>
        <p:nvSpPr>
          <p:cNvPr id="5006" name="Google Shape;5006;p276"/>
          <p:cNvSpPr txBox="1">
            <a:spLocks noGrp="1"/>
          </p:cNvSpPr>
          <p:nvPr>
            <p:ph type="body" idx="3"/>
          </p:nvPr>
        </p:nvSpPr>
        <p:spPr>
          <a:xfrm>
            <a:off x="175" y="1765175"/>
            <a:ext cx="5047800" cy="2366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Clr>
                <a:schemeClr val="dk1"/>
              </a:buClr>
              <a:buSzPts val="1100"/>
              <a:buFont typeface="Arial"/>
              <a:buNone/>
            </a:pPr>
            <a:r>
              <a:rPr lang="en" sz="1800"/>
              <a:t>For example: </a:t>
            </a:r>
            <a:endParaRPr sz="1800"/>
          </a:p>
          <a:p>
            <a:pPr marL="320040" lvl="0" indent="-180340" algn="l" rtl="0">
              <a:lnSpc>
                <a:spcPct val="115000"/>
              </a:lnSpc>
              <a:spcBef>
                <a:spcPts val="800"/>
              </a:spcBef>
              <a:spcAft>
                <a:spcPts val="0"/>
              </a:spcAft>
              <a:buSzPts val="1400"/>
              <a:buChar char="●"/>
            </a:pPr>
            <a:r>
              <a:rPr lang="en"/>
              <a:t>Your manager has tasked you with analyzing web traffic to determine which source ports your system is using for HTTP requests. They want to make sure these aren't being blocked by your firewall.</a:t>
            </a:r>
            <a:endParaRPr/>
          </a:p>
          <a:p>
            <a:pPr marL="320040" lvl="0" indent="-180340" algn="l" rtl="0">
              <a:lnSpc>
                <a:spcPct val="115000"/>
              </a:lnSpc>
              <a:spcBef>
                <a:spcPts val="800"/>
              </a:spcBef>
              <a:spcAft>
                <a:spcPts val="800"/>
              </a:spcAft>
              <a:buSzPts val="1400"/>
              <a:buChar char="●"/>
            </a:pPr>
            <a:r>
              <a:rPr lang="en"/>
              <a:t>You’ve been provided a capture of the logs they want you to analyze.</a:t>
            </a:r>
            <a:endParaRPr/>
          </a:p>
        </p:txBody>
      </p:sp>
      <p:sp>
        <p:nvSpPr>
          <p:cNvPr id="5007" name="Google Shape;5007;p2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64</a:t>
            </a:fld>
            <a:endParaRPr sz="600">
              <a:solidFill>
                <a:srgbClr val="FFFFFF"/>
              </a:solidFill>
            </a:endParaRPr>
          </a:p>
        </p:txBody>
      </p:sp>
      <p:sp>
        <p:nvSpPr>
          <p:cNvPr id="5008" name="Google Shape;5008;p276"/>
          <p:cNvSpPr txBox="1">
            <a:spLocks noGrp="1"/>
          </p:cNvSpPr>
          <p:nvPr>
            <p:ph type="body" idx="3"/>
          </p:nvPr>
        </p:nvSpPr>
        <p:spPr>
          <a:xfrm>
            <a:off x="175" y="4318800"/>
            <a:ext cx="4993800" cy="5199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800"/>
              <a:t>We’ll cover these scenarios in the next demo.</a:t>
            </a:r>
            <a:endParaRPr/>
          </a:p>
        </p:txBody>
      </p:sp>
      <p:cxnSp>
        <p:nvCxnSpPr>
          <p:cNvPr id="5009" name="Google Shape;5009;p2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13"/>
        <p:cNvGrpSpPr/>
        <p:nvPr/>
      </p:nvGrpSpPr>
      <p:grpSpPr>
        <a:xfrm>
          <a:off x="0" y="0"/>
          <a:ext cx="0" cy="0"/>
          <a:chOff x="0" y="0"/>
          <a:chExt cx="0" cy="0"/>
        </a:xfrm>
      </p:grpSpPr>
      <p:sp>
        <p:nvSpPr>
          <p:cNvPr id="5014" name="Google Shape;5014;p27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Wireshark</a:t>
            </a:r>
            <a:endParaRPr/>
          </a:p>
        </p:txBody>
      </p:sp>
      <p:sp>
        <p:nvSpPr>
          <p:cNvPr id="5015" name="Google Shape;5015;p2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65</a:t>
            </a:fld>
            <a:endParaRPr sz="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019"/>
        <p:cNvGrpSpPr/>
        <p:nvPr/>
      </p:nvGrpSpPr>
      <p:grpSpPr>
        <a:xfrm>
          <a:off x="0" y="0"/>
          <a:ext cx="0" cy="0"/>
          <a:chOff x="0" y="0"/>
          <a:chExt cx="0" cy="0"/>
        </a:xfrm>
      </p:grpSpPr>
      <p:sp>
        <p:nvSpPr>
          <p:cNvPr id="5020" name="Google Shape;5020;p27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Capturing Packets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 sz="1800">
                <a:solidFill>
                  <a:schemeClr val="dk1"/>
                </a:solidFill>
                <a:latin typeface="Roboto Light"/>
                <a:ea typeface="Roboto Light"/>
                <a:cs typeface="Roboto Light"/>
                <a:sym typeface="Roboto Light"/>
              </a:rPr>
              <a:t>In this activity, you will continue to play the role of a security analyst at Acme Corp.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1800">
                <a:solidFill>
                  <a:srgbClr val="24292E"/>
                </a:solidFill>
                <a:latin typeface="Roboto Light"/>
                <a:ea typeface="Roboto Light"/>
                <a:cs typeface="Roboto Light"/>
                <a:sym typeface="Roboto Light"/>
              </a:rPr>
              <a:t>You will configure your Wireshark application with the five requested configuration settings provided by your manager.</a:t>
            </a:r>
            <a:endParaRPr sz="1800"/>
          </a:p>
        </p:txBody>
      </p:sp>
      <p:sp>
        <p:nvSpPr>
          <p:cNvPr id="5021" name="Google Shape;5021;p27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5022" name="Google Shape;5022;p2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66</a:t>
            </a:fld>
            <a:endParaRPr sz="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26"/>
        <p:cNvGrpSpPr/>
        <p:nvPr/>
      </p:nvGrpSpPr>
      <p:grpSpPr>
        <a:xfrm>
          <a:off x="0" y="0"/>
          <a:ext cx="0" cy="0"/>
          <a:chOff x="0" y="0"/>
          <a:chExt cx="0" cy="0"/>
        </a:xfrm>
      </p:grpSpPr>
      <p:sp>
        <p:nvSpPr>
          <p:cNvPr id="5027" name="Google Shape;5027;p279"/>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028" name="Google Shape;5028;p279"/>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32"/>
        <p:cNvGrpSpPr/>
        <p:nvPr/>
      </p:nvGrpSpPr>
      <p:grpSpPr>
        <a:xfrm>
          <a:off x="0" y="0"/>
          <a:ext cx="0" cy="0"/>
          <a:chOff x="0" y="0"/>
          <a:chExt cx="0" cy="0"/>
        </a:xfrm>
      </p:grpSpPr>
      <p:sp>
        <p:nvSpPr>
          <p:cNvPr id="5033" name="Google Shape;5033;p2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Analyzing HTTP Traffic Setup</a:t>
            </a:r>
            <a:endParaRPr/>
          </a:p>
        </p:txBody>
      </p:sp>
      <p:sp>
        <p:nvSpPr>
          <p:cNvPr id="5034" name="Google Shape;5034;p280"/>
          <p:cNvSpPr txBox="1">
            <a:spLocks noGrp="1"/>
          </p:cNvSpPr>
          <p:nvPr>
            <p:ph type="subTitle" idx="1"/>
          </p:nvPr>
        </p:nvSpPr>
        <p:spPr>
          <a:xfrm>
            <a:off x="0" y="675975"/>
            <a:ext cx="8492400" cy="654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demonstration, we will analyze HTTP web traffic with the following scenario:</a:t>
            </a:r>
            <a:endParaRPr/>
          </a:p>
        </p:txBody>
      </p:sp>
      <p:sp>
        <p:nvSpPr>
          <p:cNvPr id="5035" name="Google Shape;5035;p2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5036" name="Google Shape;5036;p280"/>
          <p:cNvSpPr/>
          <p:nvPr/>
        </p:nvSpPr>
        <p:spPr>
          <a:xfrm>
            <a:off x="1352550" y="1531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80"/>
          <p:cNvSpPr txBox="1">
            <a:spLocks noGrp="1"/>
          </p:cNvSpPr>
          <p:nvPr>
            <p:ph type="subTitle" idx="1"/>
          </p:nvPr>
        </p:nvSpPr>
        <p:spPr>
          <a:xfrm>
            <a:off x="12225" y="1536000"/>
            <a:ext cx="9144000" cy="6213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Your manager wants you to make sure a new employee, Michael, is in fact working hard on his first day of work.</a:t>
            </a:r>
            <a:endParaRPr sz="1400" dirty="0"/>
          </a:p>
        </p:txBody>
      </p:sp>
      <p:sp>
        <p:nvSpPr>
          <p:cNvPr id="5038" name="Google Shape;5038;p280"/>
          <p:cNvSpPr/>
          <p:nvPr/>
        </p:nvSpPr>
        <p:spPr>
          <a:xfrm>
            <a:off x="1352550" y="2383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80"/>
          <p:cNvSpPr/>
          <p:nvPr/>
        </p:nvSpPr>
        <p:spPr>
          <a:xfrm>
            <a:off x="1352550" y="3226250"/>
            <a:ext cx="7517100" cy="1255800"/>
          </a:xfrm>
          <a:prstGeom prst="roundRect">
            <a:avLst>
              <a:gd name="adj" fmla="val 9222"/>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80"/>
          <p:cNvSpPr txBox="1">
            <a:spLocks noGrp="1"/>
          </p:cNvSpPr>
          <p:nvPr>
            <p:ph type="subTitle" idx="2"/>
          </p:nvPr>
        </p:nvSpPr>
        <p:spPr>
          <a:xfrm>
            <a:off x="-12225" y="23859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You could ask Michael if you could view his browser history, but, he could have cleared his browser history, or used more than one browser.</a:t>
            </a:r>
            <a:endParaRPr sz="1400" dirty="0"/>
          </a:p>
        </p:txBody>
      </p:sp>
      <p:sp>
        <p:nvSpPr>
          <p:cNvPr id="5041" name="Google Shape;5041;p280"/>
          <p:cNvSpPr txBox="1">
            <a:spLocks noGrp="1"/>
          </p:cNvSpPr>
          <p:nvPr>
            <p:ph type="subTitle" idx="3"/>
          </p:nvPr>
        </p:nvSpPr>
        <p:spPr>
          <a:xfrm>
            <a:off x="0" y="3228675"/>
            <a:ext cx="8700300" cy="12558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Fortunately, the networking team has a packet capture of Michael's web traffic, and you can use Wireshark to easily analyze the following:</a:t>
            </a:r>
            <a:endParaRPr>
              <a:solidFill>
                <a:schemeClr val="dk1"/>
              </a:solidFill>
              <a:latin typeface="Roboto"/>
              <a:ea typeface="Roboto"/>
              <a:cs typeface="Roboto"/>
              <a:sym typeface="Roboto"/>
            </a:endParaRPr>
          </a:p>
          <a:p>
            <a:pPr marL="320040" lvl="0" indent="-180340" algn="l" rtl="0">
              <a:lnSpc>
                <a:spcPct val="115000"/>
              </a:lnSpc>
              <a:spcBef>
                <a:spcPts val="800"/>
              </a:spcBef>
              <a:spcAft>
                <a:spcPts val="0"/>
              </a:spcAft>
              <a:buClr>
                <a:schemeClr val="dk1"/>
              </a:buClr>
              <a:buSzPts val="1400"/>
              <a:buFont typeface="Roboto"/>
              <a:buChar char="●"/>
            </a:pPr>
            <a:r>
              <a:rPr lang="en">
                <a:solidFill>
                  <a:schemeClr val="dk1"/>
                </a:solidFill>
                <a:latin typeface="Roboto"/>
                <a:ea typeface="Roboto"/>
                <a:cs typeface="Roboto"/>
                <a:sym typeface="Roboto"/>
              </a:rPr>
              <a:t>What websites has Michael visited?</a:t>
            </a:r>
            <a:endParaRPr>
              <a:solidFill>
                <a:schemeClr val="dk1"/>
              </a:solidFill>
              <a:latin typeface="Roboto"/>
              <a:ea typeface="Roboto"/>
              <a:cs typeface="Roboto"/>
              <a:sym typeface="Roboto"/>
            </a:endParaRPr>
          </a:p>
          <a:p>
            <a:pPr marL="320040" lvl="0" indent="-180340" algn="l" rtl="0">
              <a:spcBef>
                <a:spcPts val="400"/>
              </a:spcBef>
              <a:spcAft>
                <a:spcPts val="0"/>
              </a:spcAft>
              <a:buClr>
                <a:schemeClr val="dk1"/>
              </a:buClr>
              <a:buSzPts val="1400"/>
              <a:buFont typeface="Roboto"/>
              <a:buChar char="●"/>
            </a:pPr>
            <a:r>
              <a:rPr lang="en">
                <a:solidFill>
                  <a:schemeClr val="dk1"/>
                </a:solidFill>
                <a:latin typeface="Roboto"/>
                <a:ea typeface="Roboto"/>
                <a:cs typeface="Roboto"/>
                <a:sym typeface="Roboto"/>
              </a:rPr>
              <a:t>Were any communications sent from these websites?</a:t>
            </a:r>
            <a:endParaRPr/>
          </a:p>
        </p:txBody>
      </p:sp>
      <p:pic>
        <p:nvPicPr>
          <p:cNvPr id="5042" name="Google Shape;5042;p280"/>
          <p:cNvPicPr preferRelativeResize="0"/>
          <p:nvPr/>
        </p:nvPicPr>
        <p:blipFill rotWithShape="1">
          <a:blip r:embed="rId3">
            <a:alphaModFix/>
          </a:blip>
          <a:srcRect t="1774" b="1765"/>
          <a:stretch/>
        </p:blipFill>
        <p:spPr>
          <a:xfrm>
            <a:off x="429768" y="1555211"/>
            <a:ext cx="785567" cy="606900"/>
          </a:xfrm>
          <a:prstGeom prst="rect">
            <a:avLst/>
          </a:prstGeom>
          <a:noFill/>
          <a:ln>
            <a:noFill/>
          </a:ln>
        </p:spPr>
      </p:pic>
      <p:pic>
        <p:nvPicPr>
          <p:cNvPr id="5043" name="Google Shape;5043;p280"/>
          <p:cNvPicPr preferRelativeResize="0"/>
          <p:nvPr/>
        </p:nvPicPr>
        <p:blipFill rotWithShape="1">
          <a:blip r:embed="rId3">
            <a:alphaModFix/>
          </a:blip>
          <a:srcRect t="1774" b="1765"/>
          <a:stretch/>
        </p:blipFill>
        <p:spPr>
          <a:xfrm>
            <a:off x="429768" y="2379498"/>
            <a:ext cx="785566" cy="606900"/>
          </a:xfrm>
          <a:prstGeom prst="rect">
            <a:avLst/>
          </a:prstGeom>
          <a:noFill/>
          <a:ln>
            <a:noFill/>
          </a:ln>
        </p:spPr>
      </p:pic>
      <p:pic>
        <p:nvPicPr>
          <p:cNvPr id="5044" name="Google Shape;5044;p280"/>
          <p:cNvPicPr preferRelativeResize="0"/>
          <p:nvPr/>
        </p:nvPicPr>
        <p:blipFill rotWithShape="1">
          <a:blip r:embed="rId3">
            <a:alphaModFix/>
          </a:blip>
          <a:srcRect t="1774" b="1765"/>
          <a:stretch/>
        </p:blipFill>
        <p:spPr>
          <a:xfrm>
            <a:off x="429768" y="3208598"/>
            <a:ext cx="785566" cy="606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48"/>
        <p:cNvGrpSpPr/>
        <p:nvPr/>
      </p:nvGrpSpPr>
      <p:grpSpPr>
        <a:xfrm>
          <a:off x="0" y="0"/>
          <a:ext cx="0" cy="0"/>
          <a:chOff x="0" y="0"/>
          <a:chExt cx="0" cy="0"/>
        </a:xfrm>
      </p:grpSpPr>
      <p:sp>
        <p:nvSpPr>
          <p:cNvPr id="5049" name="Google Shape;5049;p28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Clr>
                <a:schemeClr val="dk1"/>
              </a:buClr>
              <a:buSzPts val="1100"/>
              <a:buFont typeface="Arial"/>
              <a:buNone/>
            </a:pPr>
            <a:r>
              <a:rPr lang="en"/>
              <a:t>Analyzing HTTP Web Traffic</a:t>
            </a:r>
            <a:endParaRPr/>
          </a:p>
        </p:txBody>
      </p:sp>
      <p:sp>
        <p:nvSpPr>
          <p:cNvPr id="5050" name="Google Shape;5050;p2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9"/>
        <p:cNvGrpSpPr/>
        <p:nvPr/>
      </p:nvGrpSpPr>
      <p:grpSpPr>
        <a:xfrm>
          <a:off x="0" y="0"/>
          <a:ext cx="0" cy="0"/>
          <a:chOff x="0" y="0"/>
          <a:chExt cx="0" cy="0"/>
        </a:xfrm>
      </p:grpSpPr>
      <p:pic>
        <p:nvPicPr>
          <p:cNvPr id="4160" name="Google Shape;4160;p219"/>
          <p:cNvPicPr preferRelativeResize="0"/>
          <p:nvPr/>
        </p:nvPicPr>
        <p:blipFill>
          <a:blip r:embed="rId3">
            <a:alphaModFix amt="86000"/>
          </a:blip>
          <a:stretch>
            <a:fillRect/>
          </a:stretch>
        </p:blipFill>
        <p:spPr>
          <a:xfrm>
            <a:off x="0" y="0"/>
            <a:ext cx="9144000" cy="5143500"/>
          </a:xfrm>
          <a:prstGeom prst="rect">
            <a:avLst/>
          </a:prstGeom>
          <a:noFill/>
          <a:ln>
            <a:noFill/>
          </a:ln>
        </p:spPr>
      </p:pic>
      <p:pic>
        <p:nvPicPr>
          <p:cNvPr id="4161" name="Google Shape;4161;p219"/>
          <p:cNvPicPr preferRelativeResize="0"/>
          <p:nvPr/>
        </p:nvPicPr>
        <p:blipFill rotWithShape="1">
          <a:blip r:embed="rId4">
            <a:alphaModFix/>
          </a:blip>
          <a:srcRect b="27001"/>
          <a:stretch/>
        </p:blipFill>
        <p:spPr>
          <a:xfrm>
            <a:off x="0" y="0"/>
            <a:ext cx="9144000" cy="4641700"/>
          </a:xfrm>
          <a:prstGeom prst="rect">
            <a:avLst/>
          </a:prstGeom>
          <a:noFill/>
          <a:ln>
            <a:noFill/>
          </a:ln>
        </p:spPr>
      </p:pic>
      <p:sp>
        <p:nvSpPr>
          <p:cNvPr id="4162" name="Google Shape;4162;p2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Real World Protocols</a:t>
            </a:r>
            <a:endParaRPr/>
          </a:p>
        </p:txBody>
      </p:sp>
      <p:sp>
        <p:nvSpPr>
          <p:cNvPr id="4163" name="Google Shape;4163;p2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mode of communication ensures that there is no ambiguity when sending and receiving messages. Clear meanings for certain keywords and strict rules for using them drastically improves the efficacy of communications.</a:t>
            </a:r>
            <a:endParaRPr/>
          </a:p>
        </p:txBody>
      </p:sp>
      <p:sp>
        <p:nvSpPr>
          <p:cNvPr id="4164" name="Google Shape;4164;p2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a:t>
            </a:fld>
            <a:endParaRPr sz="600">
              <a:solidFill>
                <a:srgbClr val="FFFFFF"/>
              </a:solidFill>
            </a:endParaRPr>
          </a:p>
        </p:txBody>
      </p:sp>
      <p:cxnSp>
        <p:nvCxnSpPr>
          <p:cNvPr id="4165" name="Google Shape;4165;p2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4166" name="Google Shape;4166;p2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67" name="Google Shape;4167;p219"/>
          <p:cNvSpPr/>
          <p:nvPr/>
        </p:nvSpPr>
        <p:spPr>
          <a:xfrm>
            <a:off x="1352550" y="20646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19"/>
          <p:cNvSpPr txBox="1">
            <a:spLocks noGrp="1"/>
          </p:cNvSpPr>
          <p:nvPr>
            <p:ph type="subTitle" idx="1"/>
          </p:nvPr>
        </p:nvSpPr>
        <p:spPr>
          <a:xfrm>
            <a:off x="12225" y="2157000"/>
            <a:ext cx="91440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a:t>
            </a:r>
            <a:r>
              <a:rPr lang="en" sz="1600" b="1">
                <a:solidFill>
                  <a:schemeClr val="dk1"/>
                </a:solidFill>
                <a:latin typeface="Roboto"/>
                <a:ea typeface="Roboto"/>
                <a:cs typeface="Roboto"/>
                <a:sym typeface="Roboto"/>
              </a:rPr>
              <a:t>Over</a:t>
            </a:r>
            <a:r>
              <a:rPr lang="en" sz="1600">
                <a:solidFill>
                  <a:schemeClr val="dk1"/>
                </a:solidFill>
                <a:latin typeface="Roboto"/>
                <a:ea typeface="Roboto"/>
                <a:cs typeface="Roboto"/>
                <a:sym typeface="Roboto"/>
              </a:rPr>
              <a:t>” signals the end of a specific line of communication.</a:t>
            </a:r>
            <a:endParaRPr sz="1600">
              <a:latin typeface="Roboto"/>
              <a:ea typeface="Roboto"/>
              <a:cs typeface="Roboto"/>
              <a:sym typeface="Roboto"/>
            </a:endParaRPr>
          </a:p>
        </p:txBody>
      </p:sp>
      <p:sp>
        <p:nvSpPr>
          <p:cNvPr id="4169" name="Google Shape;4169;p219"/>
          <p:cNvSpPr/>
          <p:nvPr/>
        </p:nvSpPr>
        <p:spPr>
          <a:xfrm>
            <a:off x="1352550" y="2916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19"/>
          <p:cNvSpPr/>
          <p:nvPr/>
        </p:nvSpPr>
        <p:spPr>
          <a:xfrm>
            <a:off x="1352550" y="3759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19"/>
          <p:cNvSpPr txBox="1">
            <a:spLocks noGrp="1"/>
          </p:cNvSpPr>
          <p:nvPr>
            <p:ph type="subTitle" idx="2"/>
          </p:nvPr>
        </p:nvSpPr>
        <p:spPr>
          <a:xfrm>
            <a:off x="-12225" y="2992550"/>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a:t>
            </a:r>
            <a:r>
              <a:rPr lang="en" sz="1600" b="1">
                <a:solidFill>
                  <a:schemeClr val="dk1"/>
                </a:solidFill>
                <a:latin typeface="Roboto"/>
                <a:ea typeface="Roboto"/>
                <a:cs typeface="Roboto"/>
                <a:sym typeface="Roboto"/>
              </a:rPr>
              <a:t>Roger</a:t>
            </a:r>
            <a:r>
              <a:rPr lang="en" sz="1600">
                <a:solidFill>
                  <a:schemeClr val="dk1"/>
                </a:solidFill>
                <a:latin typeface="Roboto"/>
                <a:ea typeface="Roboto"/>
                <a:cs typeface="Roboto"/>
                <a:sym typeface="Roboto"/>
              </a:rPr>
              <a:t>” signals that the message was received completely.</a:t>
            </a:r>
            <a:endParaRPr sz="1600">
              <a:latin typeface="Roboto"/>
              <a:ea typeface="Roboto"/>
              <a:cs typeface="Roboto"/>
              <a:sym typeface="Roboto"/>
            </a:endParaRPr>
          </a:p>
        </p:txBody>
      </p:sp>
      <p:sp>
        <p:nvSpPr>
          <p:cNvPr id="4172" name="Google Shape;4172;p219"/>
          <p:cNvSpPr txBox="1">
            <a:spLocks noGrp="1"/>
          </p:cNvSpPr>
          <p:nvPr>
            <p:ph type="subTitle" idx="3"/>
          </p:nvPr>
        </p:nvSpPr>
        <p:spPr>
          <a:xfrm>
            <a:off x="0" y="37620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t>
            </a:r>
            <a:r>
              <a:rPr lang="en" sz="1600" b="1">
                <a:solidFill>
                  <a:schemeClr val="dk1"/>
                </a:solidFill>
                <a:latin typeface="Roboto"/>
                <a:ea typeface="Roboto"/>
                <a:cs typeface="Roboto"/>
                <a:sym typeface="Roboto"/>
              </a:rPr>
              <a:t>Out</a:t>
            </a:r>
            <a:r>
              <a:rPr lang="en" sz="1600">
                <a:solidFill>
                  <a:schemeClr val="dk1"/>
                </a:solidFill>
                <a:latin typeface="Roboto"/>
                <a:ea typeface="Roboto"/>
                <a:cs typeface="Roboto"/>
                <a:sym typeface="Roboto"/>
              </a:rPr>
              <a:t>” signals that the message was received, the exchange is complete,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and the order will be followed.</a:t>
            </a:r>
            <a:endParaRPr sz="1600">
              <a:latin typeface="Roboto"/>
              <a:ea typeface="Roboto"/>
              <a:cs typeface="Roboto"/>
              <a:sym typeface="Roboto"/>
            </a:endParaRPr>
          </a:p>
        </p:txBody>
      </p:sp>
      <p:pic>
        <p:nvPicPr>
          <p:cNvPr id="4173" name="Google Shape;4173;p219"/>
          <p:cNvPicPr preferRelativeResize="0"/>
          <p:nvPr/>
        </p:nvPicPr>
        <p:blipFill rotWithShape="1">
          <a:blip r:embed="rId5">
            <a:alphaModFix/>
          </a:blip>
          <a:srcRect t="1774" b="1765"/>
          <a:stretch/>
        </p:blipFill>
        <p:spPr>
          <a:xfrm>
            <a:off x="429768" y="2088611"/>
            <a:ext cx="785567" cy="606900"/>
          </a:xfrm>
          <a:prstGeom prst="rect">
            <a:avLst/>
          </a:prstGeom>
          <a:noFill/>
          <a:ln>
            <a:noFill/>
          </a:ln>
        </p:spPr>
      </p:pic>
      <p:pic>
        <p:nvPicPr>
          <p:cNvPr id="4174" name="Google Shape;4174;p219"/>
          <p:cNvPicPr preferRelativeResize="0"/>
          <p:nvPr/>
        </p:nvPicPr>
        <p:blipFill rotWithShape="1">
          <a:blip r:embed="rId5">
            <a:alphaModFix/>
          </a:blip>
          <a:srcRect t="1774" b="1765"/>
          <a:stretch/>
        </p:blipFill>
        <p:spPr>
          <a:xfrm>
            <a:off x="429768" y="2912898"/>
            <a:ext cx="785566" cy="606900"/>
          </a:xfrm>
          <a:prstGeom prst="rect">
            <a:avLst/>
          </a:prstGeom>
          <a:noFill/>
          <a:ln>
            <a:noFill/>
          </a:ln>
        </p:spPr>
      </p:pic>
      <p:pic>
        <p:nvPicPr>
          <p:cNvPr id="4175" name="Google Shape;4175;p219"/>
          <p:cNvPicPr preferRelativeResize="0"/>
          <p:nvPr/>
        </p:nvPicPr>
        <p:blipFill rotWithShape="1">
          <a:blip r:embed="rId5">
            <a:alphaModFix/>
          </a:blip>
          <a:srcRect t="1774" b="1765"/>
          <a:stretch/>
        </p:blipFill>
        <p:spPr>
          <a:xfrm>
            <a:off x="429768" y="3741998"/>
            <a:ext cx="785566" cy="606900"/>
          </a:xfrm>
          <a:prstGeom prst="rect">
            <a:avLst/>
          </a:prstGeom>
          <a:noFill/>
          <a:ln>
            <a:noFill/>
          </a:ln>
        </p:spPr>
      </p:pic>
      <p:sp>
        <p:nvSpPr>
          <p:cNvPr id="4176" name="Google Shape;4176;p2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a:t>
            </a:fld>
            <a:endParaRPr sz="600">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54"/>
        <p:cNvGrpSpPr/>
        <p:nvPr/>
      </p:nvGrpSpPr>
      <p:grpSpPr>
        <a:xfrm>
          <a:off x="0" y="0"/>
          <a:ext cx="0" cy="0"/>
          <a:chOff x="0" y="0"/>
          <a:chExt cx="0" cy="0"/>
        </a:xfrm>
      </p:grpSpPr>
      <p:sp>
        <p:nvSpPr>
          <p:cNvPr id="5055" name="Google Shape;5055;p28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5056" name="Google Shape;5056;p282"/>
          <p:cNvSpPr txBox="1">
            <a:spLocks noGrp="1"/>
          </p:cNvSpPr>
          <p:nvPr>
            <p:ph type="title" idx="2"/>
          </p:nvPr>
        </p:nvSpPr>
        <p:spPr>
          <a:xfrm>
            <a:off x="273900" y="1042875"/>
            <a:ext cx="8595300" cy="23475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Activity:</a:t>
            </a:r>
            <a:r>
              <a:rPr lang="en" sz="3000">
                <a:solidFill>
                  <a:schemeClr val="dk1"/>
                </a:solidFill>
                <a:latin typeface="Roboto Light"/>
                <a:ea typeface="Roboto Light"/>
                <a:cs typeface="Roboto Light"/>
                <a:sym typeface="Roboto Light"/>
              </a:rPr>
              <a:t> Analyzing HTTP Data</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900">
                <a:solidFill>
                  <a:schemeClr val="dk1"/>
                </a:solidFill>
                <a:latin typeface="Roboto Light"/>
                <a:ea typeface="Roboto Light"/>
                <a:cs typeface="Roboto Light"/>
                <a:sym typeface="Roboto Light"/>
              </a:rPr>
              <a:t>In this activity, you will analyze web traffic to determine if Sally Stealer is a spy for your rival company, WidgetCorp.</a:t>
            </a:r>
            <a:r>
              <a:rPr lang="en" sz="1900">
                <a:solidFill>
                  <a:srgbClr val="24292E"/>
                </a:solidFill>
                <a:latin typeface="Roboto Light"/>
                <a:ea typeface="Roboto Light"/>
                <a:cs typeface="Roboto Light"/>
                <a:sym typeface="Roboto Light"/>
              </a:rPr>
              <a:t> </a:t>
            </a:r>
            <a:endParaRPr sz="1900">
              <a:solidFill>
                <a:srgbClr val="24292E"/>
              </a:solidFill>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r>
              <a:rPr lang="en" sz="1900">
                <a:solidFill>
                  <a:srgbClr val="24292E"/>
                </a:solidFill>
                <a:latin typeface="Roboto Light"/>
                <a:ea typeface="Roboto Light"/>
                <a:cs typeface="Roboto Light"/>
                <a:sym typeface="Roboto Light"/>
              </a:rPr>
              <a:t>You will also inspect the logs to see if Sally is sending any communications to WidgetCorp.</a:t>
            </a:r>
            <a:endParaRPr sz="1900">
              <a:solidFill>
                <a:schemeClr val="dk1"/>
              </a:solidFill>
            </a:endParaRPr>
          </a:p>
          <a:p>
            <a:pPr marL="0" lvl="0" indent="0" algn="l" rtl="0">
              <a:spcBef>
                <a:spcPts val="800"/>
              </a:spcBef>
              <a:spcAft>
                <a:spcPts val="0"/>
              </a:spcAft>
              <a:buNone/>
            </a:pPr>
            <a:endParaRPr/>
          </a:p>
        </p:txBody>
      </p:sp>
      <p:sp>
        <p:nvSpPr>
          <p:cNvPr id="5057" name="Google Shape;5057;p2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61"/>
        <p:cNvGrpSpPr/>
        <p:nvPr/>
      </p:nvGrpSpPr>
      <p:grpSpPr>
        <a:xfrm>
          <a:off x="0" y="0"/>
          <a:ext cx="0" cy="0"/>
          <a:chOff x="0" y="0"/>
          <a:chExt cx="0" cy="0"/>
        </a:xfrm>
      </p:grpSpPr>
      <p:sp>
        <p:nvSpPr>
          <p:cNvPr id="5062" name="Google Shape;5062;p283"/>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063" name="Google Shape;5063;p283"/>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67"/>
        <p:cNvGrpSpPr/>
        <p:nvPr/>
      </p:nvGrpSpPr>
      <p:grpSpPr>
        <a:xfrm>
          <a:off x="0" y="0"/>
          <a:ext cx="0" cy="0"/>
          <a:chOff x="0" y="0"/>
          <a:chExt cx="0" cy="0"/>
        </a:xfrm>
      </p:grpSpPr>
      <p:sp>
        <p:nvSpPr>
          <p:cNvPr id="5068" name="Google Shape;5068;p2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5069" name="Google Shape;5069;p2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80"/>
        <p:cNvGrpSpPr/>
        <p:nvPr/>
      </p:nvGrpSpPr>
      <p:grpSpPr>
        <a:xfrm>
          <a:off x="0" y="0"/>
          <a:ext cx="0" cy="0"/>
          <a:chOff x="0" y="0"/>
          <a:chExt cx="0" cy="0"/>
        </a:xfrm>
      </p:grpSpPr>
      <p:sp>
        <p:nvSpPr>
          <p:cNvPr id="4181" name="Google Shape;4181;p220"/>
          <p:cNvSpPr txBox="1">
            <a:spLocks noGrp="1"/>
          </p:cNvSpPr>
          <p:nvPr>
            <p:ph type="title"/>
          </p:nvPr>
        </p:nvSpPr>
        <p:spPr>
          <a:xfrm>
            <a:off x="2544050" y="1545675"/>
            <a:ext cx="51378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chemeClr val="dk1"/>
                </a:solidFill>
                <a:latin typeface="Roboto Light"/>
                <a:ea typeface="Roboto Light"/>
                <a:cs typeface="Roboto Light"/>
                <a:sym typeface="Roboto Light"/>
              </a:rPr>
              <a:t>These strict rules are known as a </a:t>
            </a:r>
            <a:r>
              <a:rPr lang="en" sz="2400">
                <a:solidFill>
                  <a:schemeClr val="dk1"/>
                </a:solidFill>
                <a:latin typeface="Roboto Medium"/>
                <a:ea typeface="Roboto Medium"/>
                <a:cs typeface="Roboto Medium"/>
                <a:sym typeface="Roboto Medium"/>
              </a:rPr>
              <a:t>protocol</a:t>
            </a:r>
            <a:r>
              <a:rPr lang="en" sz="2400">
                <a:solidFill>
                  <a:schemeClr val="dk1"/>
                </a:solidFill>
                <a:latin typeface="Roboto Light"/>
                <a:ea typeface="Roboto Light"/>
                <a:cs typeface="Roboto Light"/>
                <a:sym typeface="Roboto Light"/>
              </a:rPr>
              <a:t>. They impose structure by specifying the precise meaning of keywords, and where in a message they must appear.</a:t>
            </a:r>
            <a:endParaRPr sz="2400"/>
          </a:p>
        </p:txBody>
      </p:sp>
      <p:sp>
        <p:nvSpPr>
          <p:cNvPr id="4182" name="Google Shape;4182;p2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569B6"/>
        </a:solidFill>
        <a:effectLst/>
      </p:bgPr>
    </p:bg>
    <p:spTree>
      <p:nvGrpSpPr>
        <p:cNvPr id="1" name="Shape 4186"/>
        <p:cNvGrpSpPr/>
        <p:nvPr/>
      </p:nvGrpSpPr>
      <p:grpSpPr>
        <a:xfrm>
          <a:off x="0" y="0"/>
          <a:ext cx="0" cy="0"/>
          <a:chOff x="0" y="0"/>
          <a:chExt cx="0" cy="0"/>
        </a:xfrm>
      </p:grpSpPr>
      <p:pic>
        <p:nvPicPr>
          <p:cNvPr id="4187" name="Google Shape;4187;p221"/>
          <p:cNvPicPr preferRelativeResize="0"/>
          <p:nvPr/>
        </p:nvPicPr>
        <p:blipFill rotWithShape="1">
          <a:blip r:embed="rId3">
            <a:alphaModFix/>
          </a:blip>
          <a:srcRect t="12257" r="1390"/>
          <a:stretch/>
        </p:blipFill>
        <p:spPr>
          <a:xfrm>
            <a:off x="2916700" y="0"/>
            <a:ext cx="6227300" cy="4155874"/>
          </a:xfrm>
          <a:prstGeom prst="rect">
            <a:avLst/>
          </a:prstGeom>
          <a:noFill/>
          <a:ln>
            <a:noFill/>
          </a:ln>
        </p:spPr>
      </p:pic>
      <p:sp>
        <p:nvSpPr>
          <p:cNvPr id="4188" name="Google Shape;4188;p2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Protocols and Networks</a:t>
            </a:r>
            <a:endParaRPr/>
          </a:p>
        </p:txBody>
      </p:sp>
      <p:sp>
        <p:nvSpPr>
          <p:cNvPr id="4189" name="Google Shape;4189;p2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4190" name="Google Shape;4190;p221"/>
          <p:cNvSpPr/>
          <p:nvPr/>
        </p:nvSpPr>
        <p:spPr>
          <a:xfrm>
            <a:off x="151025" y="562050"/>
            <a:ext cx="2881800" cy="175800"/>
          </a:xfrm>
          <a:prstGeom prst="rect">
            <a:avLst/>
          </a:prstGeom>
          <a:solidFill>
            <a:srgbClr val="856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21"/>
          <p:cNvSpPr/>
          <p:nvPr/>
        </p:nvSpPr>
        <p:spPr>
          <a:xfrm>
            <a:off x="306275" y="672750"/>
            <a:ext cx="2571300" cy="37980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21"/>
          <p:cNvSpPr txBox="1">
            <a:spLocks noGrp="1"/>
          </p:cNvSpPr>
          <p:nvPr>
            <p:ph type="subTitle" idx="1"/>
          </p:nvPr>
        </p:nvSpPr>
        <p:spPr>
          <a:xfrm>
            <a:off x="12725" y="672900"/>
            <a:ext cx="3158400" cy="3798000"/>
          </a:xfrm>
          <a:prstGeom prst="rect">
            <a:avLst/>
          </a:prstGeom>
        </p:spPr>
        <p:txBody>
          <a:bodyPr spcFirstLastPara="1" wrap="square" lIns="457200" tIns="91425" rIns="457200" bIns="0" anchor="ctr" anchorCtr="0">
            <a:noAutofit/>
          </a:bodyPr>
          <a:lstStyle/>
          <a:p>
            <a:pPr marL="0" lvl="0" indent="0" algn="l" rtl="0">
              <a:lnSpc>
                <a:spcPct val="115000"/>
              </a:lnSpc>
              <a:spcBef>
                <a:spcPts val="0"/>
              </a:spcBef>
              <a:spcAft>
                <a:spcPts val="0"/>
              </a:spcAft>
              <a:buNone/>
            </a:pPr>
            <a:r>
              <a:rPr lang="en"/>
              <a:t>Networks use protocols to ensure messages are fully sent and understood.</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solidFill>
                  <a:schemeClr val="dk1"/>
                </a:solidFill>
              </a:rPr>
              <a:t>Similar to the military’s use of “</a:t>
            </a:r>
            <a:r>
              <a:rPr lang="en" b="1">
                <a:solidFill>
                  <a:schemeClr val="dk1"/>
                </a:solidFill>
              </a:rPr>
              <a:t>over</a:t>
            </a:r>
            <a:r>
              <a:rPr lang="en">
                <a:solidFill>
                  <a:schemeClr val="dk1"/>
                </a:solidFill>
              </a:rPr>
              <a:t>,” a network uses the TCP message </a:t>
            </a:r>
            <a:r>
              <a:rPr lang="en" sz="2000" b="1">
                <a:solidFill>
                  <a:schemeClr val="dk1"/>
                </a:solidFill>
                <a:latin typeface="Inconsolata"/>
                <a:ea typeface="Inconsolata"/>
                <a:cs typeface="Inconsolata"/>
                <a:sym typeface="Inconsolata"/>
              </a:rPr>
              <a:t>FIN</a:t>
            </a:r>
            <a:r>
              <a:rPr lang="en">
                <a:solidFill>
                  <a:schemeClr val="dk1"/>
                </a:solidFill>
              </a:rPr>
              <a:t> to indicate the end of the transmission.</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4102</Words>
  <Application>Microsoft Office PowerPoint</Application>
  <PresentationFormat>On-screen Show (16:9)</PresentationFormat>
  <Paragraphs>664</Paragraphs>
  <Slides>72</Slides>
  <Notes>72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72</vt:i4>
      </vt:variant>
    </vt:vector>
  </HeadingPairs>
  <TitlesOfParts>
    <vt:vector size="85" baseType="lpstr">
      <vt:lpstr>Calibri</vt:lpstr>
      <vt:lpstr>Roboto Medium</vt:lpstr>
      <vt:lpstr>Roboto Thin</vt:lpstr>
      <vt:lpstr>Roboto Mono</vt:lpstr>
      <vt:lpstr>Arial</vt:lpstr>
      <vt:lpstr>EB Garamond</vt:lpstr>
      <vt:lpstr>Inconsolata</vt:lpstr>
      <vt:lpstr>Roboto Light</vt:lpstr>
      <vt:lpstr>Roboto</vt:lpstr>
      <vt:lpstr>Simple Light</vt:lpstr>
      <vt:lpstr>Simple Light</vt:lpstr>
      <vt:lpstr>Simple Light</vt:lpstr>
      <vt:lpstr>Title Slide</vt:lpstr>
      <vt:lpstr>Networking 101, Day 2</vt:lpstr>
      <vt:lpstr>Class Objectives</vt:lpstr>
      <vt:lpstr>Protocols  “Roger, Over, and Out”</vt:lpstr>
      <vt:lpstr>PowerPoint Presentation</vt:lpstr>
      <vt:lpstr>Real World Protocols</vt:lpstr>
      <vt:lpstr>Real World Protocols</vt:lpstr>
      <vt:lpstr>Real World Protocols</vt:lpstr>
      <vt:lpstr>These strict rules are known as a protocol. They impose structure by specifying the precise meaning of keywords, and where in a message they must appear.</vt:lpstr>
      <vt:lpstr>Protocols and Networks</vt:lpstr>
      <vt:lpstr>Networking Protocols</vt:lpstr>
      <vt:lpstr>Networking Protocols</vt:lpstr>
      <vt:lpstr>PowerPoint Presentation</vt:lpstr>
      <vt:lpstr>Network Packets</vt:lpstr>
      <vt:lpstr>Packets</vt:lpstr>
      <vt:lpstr>Packets</vt:lpstr>
      <vt:lpstr>Protocol Example: Authentication </vt:lpstr>
      <vt:lpstr>Protocol Example: Authentication </vt:lpstr>
      <vt:lpstr>Protocol Example: Authentication </vt:lpstr>
      <vt:lpstr>Interpreting Protocols from Raw Binary Data</vt:lpstr>
      <vt:lpstr>Activity: Interpreting Protocols  In this activity, you will continue to play the role of a security analyst at Acme Corp.  You must convert raw binary data into a readable format and determine which protocol is being used.</vt:lpstr>
      <vt:lpstr>PowerPoint Presentation</vt:lpstr>
      <vt:lpstr>Ports</vt:lpstr>
      <vt:lpstr>Ports Real World Analogy</vt:lpstr>
      <vt:lpstr>Ports Real World Analogy</vt:lpstr>
      <vt:lpstr>If we know which  port number is being  used, we know what  type of protocol it’s  being used for.</vt:lpstr>
      <vt:lpstr>Ports and Security</vt:lpstr>
      <vt:lpstr>Virtual Ports</vt:lpstr>
      <vt:lpstr>Port Numbers</vt:lpstr>
      <vt:lpstr>Port Numbers</vt:lpstr>
      <vt:lpstr>Common Ports</vt:lpstr>
      <vt:lpstr>Source / Destination Ports</vt:lpstr>
      <vt:lpstr>Activity: Ports  In this activity, you will continue to play the role of a security analyst at Acme Corp.  You will find the source and destination port for several network requests and determine the protocol for each destination port. </vt:lpstr>
      <vt:lpstr>PowerPoint Presentation</vt:lpstr>
      <vt:lpstr>PowerPoint Presentation</vt:lpstr>
      <vt:lpstr>OSI Layers  </vt:lpstr>
      <vt:lpstr>PowerPoint Presentation</vt:lpstr>
      <vt:lpstr>OSI Layers</vt:lpstr>
      <vt:lpstr>The Open Systems Interconnection (OSI) Model</vt:lpstr>
      <vt:lpstr>OSI Model</vt:lpstr>
      <vt:lpstr>Layer 1: Physical</vt:lpstr>
      <vt:lpstr>Layer 2: Data Link </vt:lpstr>
      <vt:lpstr>Layer 3: Network</vt:lpstr>
      <vt:lpstr>Layer 4: Transport </vt:lpstr>
      <vt:lpstr>Layer 5: Session</vt:lpstr>
      <vt:lpstr>Layer 6: Presentation</vt:lpstr>
      <vt:lpstr>Layer 7: Application</vt:lpstr>
      <vt:lpstr>Encapsulation: Data Traveling Through Layers </vt:lpstr>
      <vt:lpstr>Encapsulation Example</vt:lpstr>
      <vt:lpstr>Decapsulation </vt:lpstr>
      <vt:lpstr>Decapsulation</vt:lpstr>
      <vt:lpstr>OSI Model</vt:lpstr>
      <vt:lpstr>OSI Model</vt:lpstr>
      <vt:lpstr>OSI and Security</vt:lpstr>
      <vt:lpstr>Activity: OSI Layers  In this activity, you will continue to play the role Security Analysts at Acme Corp. You will be analyzing 10 suspicious network-related activities that have recently occurred at Acme Corp. Your task is to document at which OSI layer each of these situations occurred.  </vt:lpstr>
      <vt:lpstr>PowerPoint Presentation</vt:lpstr>
      <vt:lpstr>Wireshark</vt:lpstr>
      <vt:lpstr>Wireshark is a tool that allows us to look at real-time communication across a network and monitor the activities of connected devices.</vt:lpstr>
      <vt:lpstr>Packets and Wireshark</vt:lpstr>
      <vt:lpstr>Installing Wireshark</vt:lpstr>
      <vt:lpstr>10 Minutes</vt:lpstr>
      <vt:lpstr>Revisiting Packets</vt:lpstr>
      <vt:lpstr>Packets and Wireshark</vt:lpstr>
      <vt:lpstr>Packets and Wireshark</vt:lpstr>
      <vt:lpstr>Wireshark Professional Context</vt:lpstr>
      <vt:lpstr>Wireshark</vt:lpstr>
      <vt:lpstr>Activity: Capturing Packets  In this activity, you will continue to play the role of a security analyst at Acme Corp.  You will configure your Wireshark application with the five requested configuration settings provided by your manager.</vt:lpstr>
      <vt:lpstr>PowerPoint Presentation</vt:lpstr>
      <vt:lpstr>Analyzing HTTP Traffic Setup</vt:lpstr>
      <vt:lpstr>Analyzing HTTP Web Traffic</vt:lpstr>
      <vt:lpstr>15 Minutes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101, Day 2</dc:title>
  <cp:lastModifiedBy>Dan Schmidt</cp:lastModifiedBy>
  <cp:revision>1</cp:revision>
  <dcterms:modified xsi:type="dcterms:W3CDTF">2021-02-01T23:32:24Z</dcterms:modified>
</cp:coreProperties>
</file>